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media/image7.jpg" ContentType="image/jp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3750" r:id="rId2"/>
    <p:sldMasterId id="2147483757" r:id="rId3"/>
  </p:sldMasterIdLst>
  <p:notesMasterIdLst>
    <p:notesMasterId r:id="rId35"/>
  </p:notesMasterIdLst>
  <p:sldIdLst>
    <p:sldId id="256" r:id="rId4"/>
    <p:sldId id="257" r:id="rId5"/>
    <p:sldId id="509" r:id="rId6"/>
    <p:sldId id="403" r:id="rId7"/>
    <p:sldId id="458" r:id="rId8"/>
    <p:sldId id="459" r:id="rId9"/>
    <p:sldId id="404" r:id="rId10"/>
    <p:sldId id="507" r:id="rId11"/>
    <p:sldId id="508" r:id="rId12"/>
    <p:sldId id="510" r:id="rId13"/>
    <p:sldId id="407" r:id="rId14"/>
    <p:sldId id="512" r:id="rId15"/>
    <p:sldId id="410" r:id="rId16"/>
    <p:sldId id="513" r:id="rId17"/>
    <p:sldId id="514" r:id="rId18"/>
    <p:sldId id="413" r:id="rId19"/>
    <p:sldId id="515" r:id="rId20"/>
    <p:sldId id="516" r:id="rId21"/>
    <p:sldId id="418" r:id="rId22"/>
    <p:sldId id="526" r:id="rId23"/>
    <p:sldId id="527" r:id="rId24"/>
    <p:sldId id="520" r:id="rId25"/>
    <p:sldId id="423" r:id="rId26"/>
    <p:sldId id="519" r:id="rId27"/>
    <p:sldId id="522" r:id="rId28"/>
    <p:sldId id="523" r:id="rId29"/>
    <p:sldId id="525" r:id="rId30"/>
    <p:sldId id="529" r:id="rId31"/>
    <p:sldId id="532" r:id="rId32"/>
    <p:sldId id="431" r:id="rId33"/>
    <p:sldId id="53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2326"/>
    <a:srgbClr val="FFFFFF"/>
    <a:srgbClr val="F92FEB"/>
    <a:srgbClr val="D606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52B63C-69AF-46A9-BB76-F78F93AF4FAB}" v="3" dt="2025-10-01T21:17:13.4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1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2" y="8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ron Eggman" userId="f21489ec02b9c6e5" providerId="LiveId" clId="{6AA21A4C-3C47-4392-B92C-270EAE22ED3F}"/>
    <pc:docChg chg="undo custSel addSld delSld modSld sldOrd">
      <pc:chgData name="Aaron Eggman" userId="f21489ec02b9c6e5" providerId="LiveId" clId="{6AA21A4C-3C47-4392-B92C-270EAE22ED3F}" dt="2025-06-03T18:03:39.788" v="129" actId="1076"/>
      <pc:docMkLst>
        <pc:docMk/>
      </pc:docMkLst>
      <pc:sldChg chg="addSp delSp modSp del mod addAnim delAnim setClrOvrMap">
        <pc:chgData name="Aaron Eggman" userId="f21489ec02b9c6e5" providerId="LiveId" clId="{6AA21A4C-3C47-4392-B92C-270EAE22ED3F}" dt="2025-06-03T17:31:00.692" v="108" actId="47"/>
        <pc:sldMkLst>
          <pc:docMk/>
          <pc:sldMk cId="4013485047" sldId="279"/>
        </pc:sldMkLst>
      </pc:sldChg>
      <pc:sldChg chg="addSp delSp modSp new mod ord setBg">
        <pc:chgData name="Aaron Eggman" userId="f21489ec02b9c6e5" providerId="LiveId" clId="{6AA21A4C-3C47-4392-B92C-270EAE22ED3F}" dt="2025-06-03T18:03:39.788" v="129" actId="1076"/>
        <pc:sldMkLst>
          <pc:docMk/>
          <pc:sldMk cId="991942725" sldId="528"/>
        </pc:sldMkLst>
      </pc:sldChg>
    </pc:docChg>
  </pc:docChgLst>
  <pc:docChgLst>
    <pc:chgData name="Aaron Eggman" userId="f21489ec02b9c6e5" providerId="LiveId" clId="{128E5B57-E13F-4FF1-ABE1-EEEFDCEAB71B}"/>
    <pc:docChg chg="undo redo custSel addSld delSld modSld sldOrd">
      <pc:chgData name="Aaron Eggman" userId="f21489ec02b9c6e5" providerId="LiveId" clId="{128E5B57-E13F-4FF1-ABE1-EEEFDCEAB71B}" dt="2023-10-13T18:37:38.624" v="5150" actId="47"/>
      <pc:docMkLst>
        <pc:docMk/>
      </pc:docMkLst>
      <pc:sldChg chg="del">
        <pc:chgData name="Aaron Eggman" userId="f21489ec02b9c6e5" providerId="LiveId" clId="{128E5B57-E13F-4FF1-ABE1-EEEFDCEAB71B}" dt="2022-06-08T00:13:16.782" v="577" actId="47"/>
        <pc:sldMkLst>
          <pc:docMk/>
          <pc:sldMk cId="2586001532" sldId="261"/>
        </pc:sldMkLst>
      </pc:sldChg>
      <pc:sldChg chg="ord">
        <pc:chgData name="Aaron Eggman" userId="f21489ec02b9c6e5" providerId="LiveId" clId="{128E5B57-E13F-4FF1-ABE1-EEEFDCEAB71B}" dt="2023-10-12T22:05:28.642" v="5103"/>
        <pc:sldMkLst>
          <pc:docMk/>
          <pc:sldMk cId="2374874030" sldId="263"/>
        </pc:sldMkLst>
      </pc:sldChg>
      <pc:sldChg chg="modSp mod">
        <pc:chgData name="Aaron Eggman" userId="f21489ec02b9c6e5" providerId="LiveId" clId="{128E5B57-E13F-4FF1-ABE1-EEEFDCEAB71B}" dt="2022-09-23T15:06:21.579" v="1794" actId="20577"/>
        <pc:sldMkLst>
          <pc:docMk/>
          <pc:sldMk cId="4013485047" sldId="279"/>
        </pc:sldMkLst>
      </pc:sldChg>
      <pc:sldChg chg="del">
        <pc:chgData name="Aaron Eggman" userId="f21489ec02b9c6e5" providerId="LiveId" clId="{128E5B57-E13F-4FF1-ABE1-EEEFDCEAB71B}" dt="2022-06-08T00:13:12.754" v="575" actId="47"/>
        <pc:sldMkLst>
          <pc:docMk/>
          <pc:sldMk cId="661563540" sldId="299"/>
        </pc:sldMkLst>
      </pc:sldChg>
      <pc:sldChg chg="del">
        <pc:chgData name="Aaron Eggman" userId="f21489ec02b9c6e5" providerId="LiveId" clId="{128E5B57-E13F-4FF1-ABE1-EEEFDCEAB71B}" dt="2022-06-08T00:13:11.222" v="574" actId="47"/>
        <pc:sldMkLst>
          <pc:docMk/>
          <pc:sldMk cId="1531962034" sldId="301"/>
        </pc:sldMkLst>
      </pc:sldChg>
      <pc:sldChg chg="addSp delSp modSp add del mod setBg delDesignElem">
        <pc:chgData name="Aaron Eggman" userId="f21489ec02b9c6e5" providerId="LiveId" clId="{128E5B57-E13F-4FF1-ABE1-EEEFDCEAB71B}" dt="2022-09-23T15:17:25.155" v="2192" actId="47"/>
        <pc:sldMkLst>
          <pc:docMk/>
          <pc:sldMk cId="3371422829" sldId="302"/>
        </pc:sldMkLst>
      </pc:sldChg>
      <pc:sldChg chg="del ord">
        <pc:chgData name="Aaron Eggman" userId="f21489ec02b9c6e5" providerId="LiveId" clId="{128E5B57-E13F-4FF1-ABE1-EEEFDCEAB71B}" dt="2022-09-16T19:42:23.151" v="1651" actId="47"/>
        <pc:sldMkLst>
          <pc:docMk/>
          <pc:sldMk cId="2128697674" sldId="312"/>
        </pc:sldMkLst>
      </pc:sldChg>
      <pc:sldChg chg="del">
        <pc:chgData name="Aaron Eggman" userId="f21489ec02b9c6e5" providerId="LiveId" clId="{128E5B57-E13F-4FF1-ABE1-EEEFDCEAB71B}" dt="2022-06-04T22:32:49.690" v="66" actId="47"/>
        <pc:sldMkLst>
          <pc:docMk/>
          <pc:sldMk cId="1204100698" sldId="314"/>
        </pc:sldMkLst>
      </pc:sldChg>
      <pc:sldChg chg="del">
        <pc:chgData name="Aaron Eggman" userId="f21489ec02b9c6e5" providerId="LiveId" clId="{128E5B57-E13F-4FF1-ABE1-EEEFDCEAB71B}" dt="2022-06-08T00:12:45.640" v="569" actId="47"/>
        <pc:sldMkLst>
          <pc:docMk/>
          <pc:sldMk cId="2117614055" sldId="322"/>
        </pc:sldMkLst>
      </pc:sldChg>
      <pc:sldChg chg="del">
        <pc:chgData name="Aaron Eggman" userId="f21489ec02b9c6e5" providerId="LiveId" clId="{128E5B57-E13F-4FF1-ABE1-EEEFDCEAB71B}" dt="2022-06-08T00:12:46.447" v="570" actId="47"/>
        <pc:sldMkLst>
          <pc:docMk/>
          <pc:sldMk cId="2197387797" sldId="323"/>
        </pc:sldMkLst>
      </pc:sldChg>
      <pc:sldChg chg="del">
        <pc:chgData name="Aaron Eggman" userId="f21489ec02b9c6e5" providerId="LiveId" clId="{128E5B57-E13F-4FF1-ABE1-EEEFDCEAB71B}" dt="2022-06-08T00:12:47.274" v="571" actId="47"/>
        <pc:sldMkLst>
          <pc:docMk/>
          <pc:sldMk cId="1116142253" sldId="324"/>
        </pc:sldMkLst>
      </pc:sldChg>
      <pc:sldChg chg="del">
        <pc:chgData name="Aaron Eggman" userId="f21489ec02b9c6e5" providerId="LiveId" clId="{128E5B57-E13F-4FF1-ABE1-EEEFDCEAB71B}" dt="2022-06-08T00:12:47.980" v="572" actId="47"/>
        <pc:sldMkLst>
          <pc:docMk/>
          <pc:sldMk cId="3357998717" sldId="325"/>
        </pc:sldMkLst>
      </pc:sldChg>
      <pc:sldChg chg="del ord">
        <pc:chgData name="Aaron Eggman" userId="f21489ec02b9c6e5" providerId="LiveId" clId="{128E5B57-E13F-4FF1-ABE1-EEEFDCEAB71B}" dt="2022-06-08T00:13:14.133" v="576" actId="47"/>
        <pc:sldMkLst>
          <pc:docMk/>
          <pc:sldMk cId="74669982" sldId="326"/>
        </pc:sldMkLst>
      </pc:sldChg>
      <pc:sldChg chg="addSp delSp modSp del mod ord">
        <pc:chgData name="Aaron Eggman" userId="f21489ec02b9c6e5" providerId="LiveId" clId="{128E5B57-E13F-4FF1-ABE1-EEEFDCEAB71B}" dt="2022-09-23T15:07:23.655" v="1796" actId="47"/>
        <pc:sldMkLst>
          <pc:docMk/>
          <pc:sldMk cId="3242327993" sldId="329"/>
        </pc:sldMkLst>
      </pc:sldChg>
      <pc:sldChg chg="del">
        <pc:chgData name="Aaron Eggman" userId="f21489ec02b9c6e5" providerId="LiveId" clId="{128E5B57-E13F-4FF1-ABE1-EEEFDCEAB71B}" dt="2022-06-08T00:13:08.927" v="573" actId="47"/>
        <pc:sldMkLst>
          <pc:docMk/>
          <pc:sldMk cId="1668626404" sldId="330"/>
        </pc:sldMkLst>
      </pc:sldChg>
      <pc:sldChg chg="del">
        <pc:chgData name="Aaron Eggman" userId="f21489ec02b9c6e5" providerId="LiveId" clId="{128E5B57-E13F-4FF1-ABE1-EEEFDCEAB71B}" dt="2022-06-07T23:57:37.011" v="73" actId="47"/>
        <pc:sldMkLst>
          <pc:docMk/>
          <pc:sldMk cId="2975139373" sldId="331"/>
        </pc:sldMkLst>
      </pc:sldChg>
      <pc:sldChg chg="del">
        <pc:chgData name="Aaron Eggman" userId="f21489ec02b9c6e5" providerId="LiveId" clId="{128E5B57-E13F-4FF1-ABE1-EEEFDCEAB71B}" dt="2022-06-07T23:57:17.382" v="71" actId="47"/>
        <pc:sldMkLst>
          <pc:docMk/>
          <pc:sldMk cId="2350367341" sldId="332"/>
        </pc:sldMkLst>
      </pc:sldChg>
      <pc:sldChg chg="addSp delSp modSp add del mod ord setBg delDesignElem">
        <pc:chgData name="Aaron Eggman" userId="f21489ec02b9c6e5" providerId="LiveId" clId="{128E5B57-E13F-4FF1-ABE1-EEEFDCEAB71B}" dt="2022-09-16T19:46:59.999" v="1773" actId="47"/>
        <pc:sldMkLst>
          <pc:docMk/>
          <pc:sldMk cId="22100702" sldId="333"/>
        </pc:sldMkLst>
      </pc:sldChg>
      <pc:sldChg chg="del">
        <pc:chgData name="Aaron Eggman" userId="f21489ec02b9c6e5" providerId="LiveId" clId="{128E5B57-E13F-4FF1-ABE1-EEEFDCEAB71B}" dt="2022-06-07T23:57:20.118" v="72" actId="47"/>
        <pc:sldMkLst>
          <pc:docMk/>
          <pc:sldMk cId="1452844915" sldId="402"/>
        </pc:sldMkLst>
      </pc:sldChg>
      <pc:sldChg chg="addSp delSp modSp mod setClrOvrMap">
        <pc:chgData name="Aaron Eggman" userId="f21489ec02b9c6e5" providerId="LiveId" clId="{128E5B57-E13F-4FF1-ABE1-EEEFDCEAB71B}" dt="2023-10-04T21:41:27.886" v="3283" actId="27636"/>
        <pc:sldMkLst>
          <pc:docMk/>
          <pc:sldMk cId="768096678" sldId="403"/>
        </pc:sldMkLst>
      </pc:sldChg>
      <pc:sldChg chg="addSp delSp modSp mod setBg setClrOvrMap">
        <pc:chgData name="Aaron Eggman" userId="f21489ec02b9c6e5" providerId="LiveId" clId="{128E5B57-E13F-4FF1-ABE1-EEEFDCEAB71B}" dt="2023-10-04T22:04:20.784" v="4177"/>
        <pc:sldMkLst>
          <pc:docMk/>
          <pc:sldMk cId="1776699611" sldId="404"/>
        </pc:sldMkLst>
      </pc:sldChg>
      <pc:sldChg chg="modSp del mod">
        <pc:chgData name="Aaron Eggman" userId="f21489ec02b9c6e5" providerId="LiveId" clId="{128E5B57-E13F-4FF1-ABE1-EEEFDCEAB71B}" dt="2023-10-04T21:47:16.778" v="3362" actId="47"/>
        <pc:sldMkLst>
          <pc:docMk/>
          <pc:sldMk cId="974040262" sldId="405"/>
        </pc:sldMkLst>
      </pc:sldChg>
      <pc:sldChg chg="modSp add del mod">
        <pc:chgData name="Aaron Eggman" userId="f21489ec02b9c6e5" providerId="LiveId" clId="{128E5B57-E13F-4FF1-ABE1-EEEFDCEAB71B}" dt="2023-10-04T21:49:02.927" v="3556" actId="47"/>
        <pc:sldMkLst>
          <pc:docMk/>
          <pc:sldMk cId="2187504639" sldId="406"/>
        </pc:sldMkLst>
      </pc:sldChg>
      <pc:sldChg chg="addSp delSp modSp mod setClrOvrMap">
        <pc:chgData name="Aaron Eggman" userId="f21489ec02b9c6e5" providerId="LiveId" clId="{128E5B57-E13F-4FF1-ABE1-EEEFDCEAB71B}" dt="2023-10-04T21:59:25.474" v="3956" actId="20577"/>
        <pc:sldMkLst>
          <pc:docMk/>
          <pc:sldMk cId="419082141" sldId="407"/>
        </pc:sldMkLst>
      </pc:sldChg>
      <pc:sldChg chg="modSp del mod">
        <pc:chgData name="Aaron Eggman" userId="f21489ec02b9c6e5" providerId="LiveId" clId="{128E5B57-E13F-4FF1-ABE1-EEEFDCEAB71B}" dt="2023-10-04T21:57:06.963" v="3917" actId="47"/>
        <pc:sldMkLst>
          <pc:docMk/>
          <pc:sldMk cId="1323762781" sldId="408"/>
        </pc:sldMkLst>
      </pc:sldChg>
      <pc:sldChg chg="modSp del mod">
        <pc:chgData name="Aaron Eggman" userId="f21489ec02b9c6e5" providerId="LiveId" clId="{128E5B57-E13F-4FF1-ABE1-EEEFDCEAB71B}" dt="2023-10-04T21:57:08.578" v="3918" actId="47"/>
        <pc:sldMkLst>
          <pc:docMk/>
          <pc:sldMk cId="1312171601" sldId="409"/>
        </pc:sldMkLst>
      </pc:sldChg>
      <pc:sldChg chg="addSp delSp modSp mod setBg setClrOvrMap">
        <pc:chgData name="Aaron Eggman" userId="f21489ec02b9c6e5" providerId="LiveId" clId="{128E5B57-E13F-4FF1-ABE1-EEEFDCEAB71B}" dt="2023-10-04T22:04:55.383" v="4180"/>
        <pc:sldMkLst>
          <pc:docMk/>
          <pc:sldMk cId="1421204819" sldId="410"/>
        </pc:sldMkLst>
      </pc:sldChg>
      <pc:sldChg chg="modSp del mod">
        <pc:chgData name="Aaron Eggman" userId="f21489ec02b9c6e5" providerId="LiveId" clId="{128E5B57-E13F-4FF1-ABE1-EEEFDCEAB71B}" dt="2023-10-04T21:59:18.972" v="3955" actId="47"/>
        <pc:sldMkLst>
          <pc:docMk/>
          <pc:sldMk cId="4263526847" sldId="411"/>
        </pc:sldMkLst>
      </pc:sldChg>
      <pc:sldChg chg="modSp del mod">
        <pc:chgData name="Aaron Eggman" userId="f21489ec02b9c6e5" providerId="LiveId" clId="{128E5B57-E13F-4FF1-ABE1-EEEFDCEAB71B}" dt="2023-10-04T22:01:01.769" v="4117" actId="47"/>
        <pc:sldMkLst>
          <pc:docMk/>
          <pc:sldMk cId="2230244231" sldId="412"/>
        </pc:sldMkLst>
      </pc:sldChg>
      <pc:sldChg chg="addSp delSp modSp mod setBg setClrOvrMap">
        <pc:chgData name="Aaron Eggman" userId="f21489ec02b9c6e5" providerId="LiveId" clId="{128E5B57-E13F-4FF1-ABE1-EEEFDCEAB71B}" dt="2023-10-04T22:07:25.424" v="4194" actId="207"/>
        <pc:sldMkLst>
          <pc:docMk/>
          <pc:sldMk cId="4209246340" sldId="413"/>
        </pc:sldMkLst>
      </pc:sldChg>
      <pc:sldChg chg="modSp del mod">
        <pc:chgData name="Aaron Eggman" userId="f21489ec02b9c6e5" providerId="LiveId" clId="{128E5B57-E13F-4FF1-ABE1-EEEFDCEAB71B}" dt="2023-10-04T22:13:04.233" v="4371" actId="47"/>
        <pc:sldMkLst>
          <pc:docMk/>
          <pc:sldMk cId="2644453870" sldId="416"/>
        </pc:sldMkLst>
      </pc:sldChg>
      <pc:sldChg chg="modSp del mod">
        <pc:chgData name="Aaron Eggman" userId="f21489ec02b9c6e5" providerId="LiveId" clId="{128E5B57-E13F-4FF1-ABE1-EEEFDCEAB71B}" dt="2023-10-04T22:13:05.933" v="4372" actId="47"/>
        <pc:sldMkLst>
          <pc:docMk/>
          <pc:sldMk cId="609156588" sldId="417"/>
        </pc:sldMkLst>
      </pc:sldChg>
      <pc:sldChg chg="addSp delSp modSp mod setBg setClrOvrMap">
        <pc:chgData name="Aaron Eggman" userId="f21489ec02b9c6e5" providerId="LiveId" clId="{128E5B57-E13F-4FF1-ABE1-EEEFDCEAB71B}" dt="2023-10-13T18:35:02.348" v="5139"/>
        <pc:sldMkLst>
          <pc:docMk/>
          <pc:sldMk cId="3044615698" sldId="418"/>
        </pc:sldMkLst>
      </pc:sldChg>
      <pc:sldChg chg="modSp del mod">
        <pc:chgData name="Aaron Eggman" userId="f21489ec02b9c6e5" providerId="LiveId" clId="{128E5B57-E13F-4FF1-ABE1-EEEFDCEAB71B}" dt="2023-10-04T22:17:04.382" v="4639" actId="47"/>
        <pc:sldMkLst>
          <pc:docMk/>
          <pc:sldMk cId="692501107" sldId="421"/>
        </pc:sldMkLst>
      </pc:sldChg>
      <pc:sldChg chg="modSp del mod">
        <pc:chgData name="Aaron Eggman" userId="f21489ec02b9c6e5" providerId="LiveId" clId="{128E5B57-E13F-4FF1-ABE1-EEEFDCEAB71B}" dt="2023-10-04T22:17:06.595" v="4640" actId="47"/>
        <pc:sldMkLst>
          <pc:docMk/>
          <pc:sldMk cId="2054188235" sldId="422"/>
        </pc:sldMkLst>
      </pc:sldChg>
      <pc:sldChg chg="addSp delSp modSp mod setClrOvrMap">
        <pc:chgData name="Aaron Eggman" userId="f21489ec02b9c6e5" providerId="LiveId" clId="{128E5B57-E13F-4FF1-ABE1-EEEFDCEAB71B}" dt="2023-10-04T22:23:15.519" v="4905" actId="20577"/>
        <pc:sldMkLst>
          <pc:docMk/>
          <pc:sldMk cId="4090587851" sldId="423"/>
        </pc:sldMkLst>
      </pc:sldChg>
      <pc:sldChg chg="modSp del mod">
        <pc:chgData name="Aaron Eggman" userId="f21489ec02b9c6e5" providerId="LiveId" clId="{128E5B57-E13F-4FF1-ABE1-EEEFDCEAB71B}" dt="2023-10-04T22:23:04.846" v="4895" actId="47"/>
        <pc:sldMkLst>
          <pc:docMk/>
          <pc:sldMk cId="1025749478" sldId="426"/>
        </pc:sldMkLst>
      </pc:sldChg>
      <pc:sldChg chg="modSp del mod">
        <pc:chgData name="Aaron Eggman" userId="f21489ec02b9c6e5" providerId="LiveId" clId="{128E5B57-E13F-4FF1-ABE1-EEEFDCEAB71B}" dt="2023-10-04T22:23:37.550" v="4916" actId="47"/>
        <pc:sldMkLst>
          <pc:docMk/>
          <pc:sldMk cId="3304617277" sldId="427"/>
        </pc:sldMkLst>
      </pc:sldChg>
      <pc:sldChg chg="addSp delSp modSp add del mod">
        <pc:chgData name="Aaron Eggman" userId="f21489ec02b9c6e5" providerId="LiveId" clId="{128E5B57-E13F-4FF1-ABE1-EEEFDCEAB71B}" dt="2023-10-12T21:08:08.250" v="5093" actId="47"/>
        <pc:sldMkLst>
          <pc:docMk/>
          <pc:sldMk cId="2638270596" sldId="428"/>
        </pc:sldMkLst>
      </pc:sldChg>
      <pc:sldChg chg="addSp delSp add del setBg delDesignElem">
        <pc:chgData name="Aaron Eggman" userId="f21489ec02b9c6e5" providerId="LiveId" clId="{128E5B57-E13F-4FF1-ABE1-EEEFDCEAB71B}" dt="2022-06-08T00:04:45.164" v="344"/>
        <pc:sldMkLst>
          <pc:docMk/>
          <pc:sldMk cId="2554735763" sldId="429"/>
        </pc:sldMkLst>
      </pc:sldChg>
      <pc:sldChg chg="addSp delSp modSp add del mod">
        <pc:chgData name="Aaron Eggman" userId="f21489ec02b9c6e5" providerId="LiveId" clId="{128E5B57-E13F-4FF1-ABE1-EEEFDCEAB71B}" dt="2023-10-12T21:05:38.271" v="5029" actId="47"/>
        <pc:sldMkLst>
          <pc:docMk/>
          <pc:sldMk cId="2853235069" sldId="429"/>
        </pc:sldMkLst>
      </pc:sldChg>
      <pc:sldChg chg="addSp delSp modSp add del mod">
        <pc:chgData name="Aaron Eggman" userId="f21489ec02b9c6e5" providerId="LiveId" clId="{128E5B57-E13F-4FF1-ABE1-EEEFDCEAB71B}" dt="2023-10-12T21:05:34.009" v="5028" actId="47"/>
        <pc:sldMkLst>
          <pc:docMk/>
          <pc:sldMk cId="1725496421" sldId="430"/>
        </pc:sldMkLst>
      </pc:sldChg>
      <pc:sldChg chg="addSp delSp add del setBg delDesignElem">
        <pc:chgData name="Aaron Eggman" userId="f21489ec02b9c6e5" providerId="LiveId" clId="{128E5B57-E13F-4FF1-ABE1-EEEFDCEAB71B}" dt="2022-06-08T00:05:45.010" v="384"/>
        <pc:sldMkLst>
          <pc:docMk/>
          <pc:sldMk cId="3038611495" sldId="430"/>
        </pc:sldMkLst>
      </pc:sldChg>
      <pc:sldChg chg="modSp mod ord">
        <pc:chgData name="Aaron Eggman" userId="f21489ec02b9c6e5" providerId="LiveId" clId="{128E5B57-E13F-4FF1-ABE1-EEEFDCEAB71B}" dt="2023-10-12T22:05:45.627" v="5107"/>
        <pc:sldMkLst>
          <pc:docMk/>
          <pc:sldMk cId="3442363551" sldId="431"/>
        </pc:sldMkLst>
      </pc:sldChg>
      <pc:sldChg chg="modSp add del mod">
        <pc:chgData name="Aaron Eggman" userId="f21489ec02b9c6e5" providerId="LiveId" clId="{128E5B57-E13F-4FF1-ABE1-EEEFDCEAB71B}" dt="2022-09-15T19:16:15.439" v="1533" actId="47"/>
        <pc:sldMkLst>
          <pc:docMk/>
          <pc:sldMk cId="1652325734" sldId="432"/>
        </pc:sldMkLst>
      </pc:sldChg>
      <pc:sldChg chg="addSp delSp add del setBg delDesignElem">
        <pc:chgData name="Aaron Eggman" userId="f21489ec02b9c6e5" providerId="LiveId" clId="{128E5B57-E13F-4FF1-ABE1-EEEFDCEAB71B}" dt="2022-06-08T00:13:42.615" v="584"/>
        <pc:sldMkLst>
          <pc:docMk/>
          <pc:sldMk cId="2441509649" sldId="432"/>
        </pc:sldMkLst>
      </pc:sldChg>
      <pc:sldChg chg="add del ord">
        <pc:chgData name="Aaron Eggman" userId="f21489ec02b9c6e5" providerId="LiveId" clId="{128E5B57-E13F-4FF1-ABE1-EEEFDCEAB71B}" dt="2022-06-08T00:13:36.258" v="581" actId="47"/>
        <pc:sldMkLst>
          <pc:docMk/>
          <pc:sldMk cId="3694578039" sldId="432"/>
        </pc:sldMkLst>
      </pc:sldChg>
      <pc:sldChg chg="modSp add del mod">
        <pc:chgData name="Aaron Eggman" userId="f21489ec02b9c6e5" providerId="LiveId" clId="{128E5B57-E13F-4FF1-ABE1-EEEFDCEAB71B}" dt="2022-06-08T00:15:31.355" v="825" actId="47"/>
        <pc:sldMkLst>
          <pc:docMk/>
          <pc:sldMk cId="276688597" sldId="433"/>
        </pc:sldMkLst>
      </pc:sldChg>
      <pc:sldChg chg="addSp delSp modSp add del mod ord">
        <pc:chgData name="Aaron Eggman" userId="f21489ec02b9c6e5" providerId="LiveId" clId="{128E5B57-E13F-4FF1-ABE1-EEEFDCEAB71B}" dt="2023-10-12T22:05:52.529" v="5108" actId="47"/>
        <pc:sldMkLst>
          <pc:docMk/>
          <pc:sldMk cId="1381137296" sldId="433"/>
        </pc:sldMkLst>
      </pc:sldChg>
      <pc:sldChg chg="addSp delSp modSp add del mod">
        <pc:chgData name="Aaron Eggman" userId="f21489ec02b9c6e5" providerId="LiveId" clId="{128E5B57-E13F-4FF1-ABE1-EEEFDCEAB71B}" dt="2022-06-08T00:18:31.082" v="832" actId="47"/>
        <pc:sldMkLst>
          <pc:docMk/>
          <pc:sldMk cId="4088060970" sldId="433"/>
        </pc:sldMkLst>
      </pc:sldChg>
      <pc:sldChg chg="add del ord">
        <pc:chgData name="Aaron Eggman" userId="f21489ec02b9c6e5" providerId="LiveId" clId="{128E5B57-E13F-4FF1-ABE1-EEEFDCEAB71B}" dt="2022-09-15T19:18:49.634" v="1547" actId="47"/>
        <pc:sldMkLst>
          <pc:docMk/>
          <pc:sldMk cId="2675210424" sldId="434"/>
        </pc:sldMkLst>
      </pc:sldChg>
      <pc:sldChg chg="delSp add del mod ord">
        <pc:chgData name="Aaron Eggman" userId="f21489ec02b9c6e5" providerId="LiveId" clId="{128E5B57-E13F-4FF1-ABE1-EEEFDCEAB71B}" dt="2022-09-23T15:41:09.517" v="2678" actId="47"/>
        <pc:sldMkLst>
          <pc:docMk/>
          <pc:sldMk cId="755467798" sldId="456"/>
        </pc:sldMkLst>
      </pc:sldChg>
      <pc:sldChg chg="addSp modSp new del ord">
        <pc:chgData name="Aaron Eggman" userId="f21489ec02b9c6e5" providerId="LiveId" clId="{128E5B57-E13F-4FF1-ABE1-EEEFDCEAB71B}" dt="2023-10-13T18:37:38.624" v="5150" actId="47"/>
        <pc:sldMkLst>
          <pc:docMk/>
          <pc:sldMk cId="922941678" sldId="457"/>
        </pc:sldMkLst>
      </pc:sldChg>
      <pc:sldChg chg="addSp delSp modSp add mod ord">
        <pc:chgData name="Aaron Eggman" userId="f21489ec02b9c6e5" providerId="LiveId" clId="{128E5B57-E13F-4FF1-ABE1-EEEFDCEAB71B}" dt="2023-10-04T22:14:06.923" v="4470" actId="20577"/>
        <pc:sldMkLst>
          <pc:docMk/>
          <pc:sldMk cId="2654192405" sldId="458"/>
        </pc:sldMkLst>
      </pc:sldChg>
      <pc:sldChg chg="add del">
        <pc:chgData name="Aaron Eggman" userId="f21489ec02b9c6e5" providerId="LiveId" clId="{128E5B57-E13F-4FF1-ABE1-EEEFDCEAB71B}" dt="2023-09-06T16:31:00.397" v="3064"/>
        <pc:sldMkLst>
          <pc:docMk/>
          <pc:sldMk cId="2095710678" sldId="459"/>
        </pc:sldMkLst>
      </pc:sldChg>
      <pc:sldChg chg="add del">
        <pc:chgData name="Aaron Eggman" userId="f21489ec02b9c6e5" providerId="LiveId" clId="{128E5B57-E13F-4FF1-ABE1-EEEFDCEAB71B}" dt="2023-09-06T16:31:07.334" v="3067"/>
        <pc:sldMkLst>
          <pc:docMk/>
          <pc:sldMk cId="3130314636" sldId="459"/>
        </pc:sldMkLst>
      </pc:sldChg>
      <pc:sldChg chg="add ord">
        <pc:chgData name="Aaron Eggman" userId="f21489ec02b9c6e5" providerId="LiveId" clId="{128E5B57-E13F-4FF1-ABE1-EEEFDCEAB71B}" dt="2023-10-13T18:37:10.254" v="5147"/>
        <pc:sldMkLst>
          <pc:docMk/>
          <pc:sldMk cId="3270269897" sldId="459"/>
        </pc:sldMkLst>
      </pc:sldChg>
      <pc:sldChg chg="new del">
        <pc:chgData name="Aaron Eggman" userId="f21489ec02b9c6e5" providerId="LiveId" clId="{128E5B57-E13F-4FF1-ABE1-EEEFDCEAB71B}" dt="2022-09-23T15:10:19.190" v="1909" actId="47"/>
        <pc:sldMkLst>
          <pc:docMk/>
          <pc:sldMk cId="3503899576" sldId="459"/>
        </pc:sldMkLst>
      </pc:sldChg>
      <pc:sldChg chg="addSp delSp modSp add del mod ord setBg">
        <pc:chgData name="Aaron Eggman" userId="f21489ec02b9c6e5" providerId="LiveId" clId="{128E5B57-E13F-4FF1-ABE1-EEEFDCEAB71B}" dt="2023-09-06T16:30:44.524" v="3061" actId="2696"/>
        <pc:sldMkLst>
          <pc:docMk/>
          <pc:sldMk cId="3888763346" sldId="459"/>
        </pc:sldMkLst>
      </pc:sldChg>
      <pc:sldChg chg="add del">
        <pc:chgData name="Aaron Eggman" userId="f21489ec02b9c6e5" providerId="LiveId" clId="{128E5B57-E13F-4FF1-ABE1-EEEFDCEAB71B}" dt="2023-10-13T18:37:18.565" v="5148" actId="47"/>
        <pc:sldMkLst>
          <pc:docMk/>
          <pc:sldMk cId="843801780" sldId="460"/>
        </pc:sldMkLst>
      </pc:sldChg>
      <pc:sldChg chg="add del">
        <pc:chgData name="Aaron Eggman" userId="f21489ec02b9c6e5" providerId="LiveId" clId="{128E5B57-E13F-4FF1-ABE1-EEEFDCEAB71B}" dt="2023-09-06T16:31:07.334" v="3067"/>
        <pc:sldMkLst>
          <pc:docMk/>
          <pc:sldMk cId="2627237742" sldId="460"/>
        </pc:sldMkLst>
      </pc:sldChg>
      <pc:sldChg chg="add del">
        <pc:chgData name="Aaron Eggman" userId="f21489ec02b9c6e5" providerId="LiveId" clId="{128E5B57-E13F-4FF1-ABE1-EEEFDCEAB71B}" dt="2023-09-06T16:31:00.397" v="3064"/>
        <pc:sldMkLst>
          <pc:docMk/>
          <pc:sldMk cId="3240473400" sldId="460"/>
        </pc:sldMkLst>
      </pc:sldChg>
      <pc:sldChg chg="addSp delSp modSp add del mod">
        <pc:chgData name="Aaron Eggman" userId="f21489ec02b9c6e5" providerId="LiveId" clId="{128E5B57-E13F-4FF1-ABE1-EEEFDCEAB71B}" dt="2023-09-06T16:30:44.524" v="3061" actId="2696"/>
        <pc:sldMkLst>
          <pc:docMk/>
          <pc:sldMk cId="3993110600" sldId="460"/>
        </pc:sldMkLst>
      </pc:sldChg>
      <pc:sldChg chg="add del ord">
        <pc:chgData name="Aaron Eggman" userId="f21489ec02b9c6e5" providerId="LiveId" clId="{128E5B57-E13F-4FF1-ABE1-EEEFDCEAB71B}" dt="2022-09-23T15:39:49.133" v="2661" actId="47"/>
        <pc:sldMkLst>
          <pc:docMk/>
          <pc:sldMk cId="1109026154" sldId="461"/>
        </pc:sldMkLst>
      </pc:sldChg>
      <pc:sldChg chg="addSp delSp modSp add del mod ord setBg delDesignElem">
        <pc:chgData name="Aaron Eggman" userId="f21489ec02b9c6e5" providerId="LiveId" clId="{128E5B57-E13F-4FF1-ABE1-EEEFDCEAB71B}" dt="2023-10-13T18:36:55.418" v="5145"/>
        <pc:sldMkLst>
          <pc:docMk/>
          <pc:sldMk cId="662805215" sldId="482"/>
        </pc:sldMkLst>
      </pc:sldChg>
      <pc:sldChg chg="addSp delSp modSp add mod ord setClrOvrMap">
        <pc:chgData name="Aaron Eggman" userId="f21489ec02b9c6e5" providerId="LiveId" clId="{128E5B57-E13F-4FF1-ABE1-EEEFDCEAB71B}" dt="2023-10-04T21:40:11.509" v="3265" actId="113"/>
        <pc:sldMkLst>
          <pc:docMk/>
          <pc:sldMk cId="327608969" sldId="497"/>
        </pc:sldMkLst>
      </pc:sldChg>
      <pc:sldChg chg="addSp delSp add del setBg delDesignElem">
        <pc:chgData name="Aaron Eggman" userId="f21489ec02b9c6e5" providerId="LiveId" clId="{128E5B57-E13F-4FF1-ABE1-EEEFDCEAB71B}" dt="2022-09-26T16:12:02.491" v="2763"/>
        <pc:sldMkLst>
          <pc:docMk/>
          <pc:sldMk cId="2424423650" sldId="497"/>
        </pc:sldMkLst>
      </pc:sldChg>
      <pc:sldChg chg="addSp delSp add del setBg delDesignElem">
        <pc:chgData name="Aaron Eggman" userId="f21489ec02b9c6e5" providerId="LiveId" clId="{128E5B57-E13F-4FF1-ABE1-EEEFDCEAB71B}" dt="2022-09-26T16:11:49.993" v="2758" actId="2696"/>
        <pc:sldMkLst>
          <pc:docMk/>
          <pc:sldMk cId="3554884042" sldId="497"/>
        </pc:sldMkLst>
      </pc:sldChg>
      <pc:sldChg chg="addSp delSp add del setBg delDesignElem">
        <pc:chgData name="Aaron Eggman" userId="f21489ec02b9c6e5" providerId="LiveId" clId="{128E5B57-E13F-4FF1-ABE1-EEEFDCEAB71B}" dt="2023-09-06T16:31:00.397" v="3064"/>
        <pc:sldMkLst>
          <pc:docMk/>
          <pc:sldMk cId="2067547683" sldId="499"/>
        </pc:sldMkLst>
      </pc:sldChg>
      <pc:sldChg chg="add del">
        <pc:chgData name="Aaron Eggman" userId="f21489ec02b9c6e5" providerId="LiveId" clId="{128E5B57-E13F-4FF1-ABE1-EEEFDCEAB71B}" dt="2023-10-13T18:37:26.173" v="5149" actId="47"/>
        <pc:sldMkLst>
          <pc:docMk/>
          <pc:sldMk cId="2495327092" sldId="499"/>
        </pc:sldMkLst>
      </pc:sldChg>
      <pc:sldChg chg="addSp delSp add del setBg delDesignElem">
        <pc:chgData name="Aaron Eggman" userId="f21489ec02b9c6e5" providerId="LiveId" clId="{128E5B57-E13F-4FF1-ABE1-EEEFDCEAB71B}" dt="2023-09-06T16:31:07.334" v="3067"/>
        <pc:sldMkLst>
          <pc:docMk/>
          <pc:sldMk cId="3546465329" sldId="499"/>
        </pc:sldMkLst>
      </pc:sldChg>
      <pc:sldChg chg="addSp delSp modSp add del mod setBg delDesignElem">
        <pc:chgData name="Aaron Eggman" userId="f21489ec02b9c6e5" providerId="LiveId" clId="{128E5B57-E13F-4FF1-ABE1-EEEFDCEAB71B}" dt="2023-09-06T16:30:44.524" v="3061" actId="2696"/>
        <pc:sldMkLst>
          <pc:docMk/>
          <pc:sldMk cId="4057041261" sldId="499"/>
        </pc:sldMkLst>
      </pc:sldChg>
      <pc:sldChg chg="modSp add mod ord">
        <pc:chgData name="Aaron Eggman" userId="f21489ec02b9c6e5" providerId="LiveId" clId="{128E5B57-E13F-4FF1-ABE1-EEEFDCEAB71B}" dt="2023-10-04T21:40:27.738" v="3271" actId="403"/>
        <pc:sldMkLst>
          <pc:docMk/>
          <pc:sldMk cId="28746332" sldId="501"/>
        </pc:sldMkLst>
      </pc:sldChg>
      <pc:sldChg chg="addSp delSp add del setBg delDesignElem">
        <pc:chgData name="Aaron Eggman" userId="f21489ec02b9c6e5" providerId="LiveId" clId="{128E5B57-E13F-4FF1-ABE1-EEEFDCEAB71B}" dt="2022-09-26T16:11:49.993" v="2758" actId="2696"/>
        <pc:sldMkLst>
          <pc:docMk/>
          <pc:sldMk cId="2979034913" sldId="501"/>
        </pc:sldMkLst>
      </pc:sldChg>
      <pc:sldChg chg="addSp delSp add del setBg delDesignElem">
        <pc:chgData name="Aaron Eggman" userId="f21489ec02b9c6e5" providerId="LiveId" clId="{128E5B57-E13F-4FF1-ABE1-EEEFDCEAB71B}" dt="2022-09-26T16:12:02.491" v="2763"/>
        <pc:sldMkLst>
          <pc:docMk/>
          <pc:sldMk cId="3240410099" sldId="501"/>
        </pc:sldMkLst>
      </pc:sldChg>
      <pc:sldChg chg="addSp delSp add del setBg delDesignElem">
        <pc:chgData name="Aaron Eggman" userId="f21489ec02b9c6e5" providerId="LiveId" clId="{128E5B57-E13F-4FF1-ABE1-EEEFDCEAB71B}" dt="2022-09-26T16:12:02.491" v="2763"/>
        <pc:sldMkLst>
          <pc:docMk/>
          <pc:sldMk cId="221910836" sldId="502"/>
        </pc:sldMkLst>
      </pc:sldChg>
      <pc:sldChg chg="modSp add mod ord">
        <pc:chgData name="Aaron Eggman" userId="f21489ec02b9c6e5" providerId="LiveId" clId="{128E5B57-E13F-4FF1-ABE1-EEEFDCEAB71B}" dt="2023-10-04T21:40:53.378" v="3277" actId="404"/>
        <pc:sldMkLst>
          <pc:docMk/>
          <pc:sldMk cId="3612953442" sldId="502"/>
        </pc:sldMkLst>
      </pc:sldChg>
      <pc:sldChg chg="addSp delSp add del setBg delDesignElem">
        <pc:chgData name="Aaron Eggman" userId="f21489ec02b9c6e5" providerId="LiveId" clId="{128E5B57-E13F-4FF1-ABE1-EEEFDCEAB71B}" dt="2022-09-26T16:11:49.993" v="2758" actId="2696"/>
        <pc:sldMkLst>
          <pc:docMk/>
          <pc:sldMk cId="4261442375" sldId="502"/>
        </pc:sldMkLst>
      </pc:sldChg>
      <pc:sldChg chg="addSp delSp modSp add mod ord modAnim">
        <pc:chgData name="Aaron Eggman" userId="f21489ec02b9c6e5" providerId="LiveId" clId="{128E5B57-E13F-4FF1-ABE1-EEEFDCEAB71B}" dt="2023-10-13T18:36:55.418" v="5145"/>
        <pc:sldMkLst>
          <pc:docMk/>
          <pc:sldMk cId="3412533512" sldId="503"/>
        </pc:sldMkLst>
      </pc:sldChg>
      <pc:sldChg chg="add del">
        <pc:chgData name="Aaron Eggman" userId="f21489ec02b9c6e5" providerId="LiveId" clId="{128E5B57-E13F-4FF1-ABE1-EEEFDCEAB71B}" dt="2023-07-07T23:49:33.717" v="2930" actId="47"/>
        <pc:sldMkLst>
          <pc:docMk/>
          <pc:sldMk cId="3983700153" sldId="503"/>
        </pc:sldMkLst>
      </pc:sldChg>
      <pc:sldChg chg="add ord">
        <pc:chgData name="Aaron Eggman" userId="f21489ec02b9c6e5" providerId="LiveId" clId="{128E5B57-E13F-4FF1-ABE1-EEEFDCEAB71B}" dt="2023-10-13T18:36:55.418" v="5145"/>
        <pc:sldMkLst>
          <pc:docMk/>
          <pc:sldMk cId="2421076511" sldId="504"/>
        </pc:sldMkLst>
      </pc:sldChg>
      <pc:sldChg chg="addSp delSp add del setBg delDesignElem">
        <pc:chgData name="Aaron Eggman" userId="f21489ec02b9c6e5" providerId="LiveId" clId="{128E5B57-E13F-4FF1-ABE1-EEEFDCEAB71B}" dt="2023-07-07T23:51:30.210" v="3055"/>
        <pc:sldMkLst>
          <pc:docMk/>
          <pc:sldMk cId="4041348068" sldId="504"/>
        </pc:sldMkLst>
      </pc:sldChg>
      <pc:sldChg chg="addSp delSp add del setBg delDesignElem">
        <pc:chgData name="Aaron Eggman" userId="f21489ec02b9c6e5" providerId="LiveId" clId="{128E5B57-E13F-4FF1-ABE1-EEEFDCEAB71B}" dt="2023-09-06T16:31:44.800" v="3071"/>
        <pc:sldMkLst>
          <pc:docMk/>
          <pc:sldMk cId="7708058" sldId="505"/>
        </pc:sldMkLst>
      </pc:sldChg>
      <pc:sldChg chg="addSp delSp add del setBg delDesignElem">
        <pc:chgData name="Aaron Eggman" userId="f21489ec02b9c6e5" providerId="LiveId" clId="{128E5B57-E13F-4FF1-ABE1-EEEFDCEAB71B}" dt="2023-09-06T16:31:52.463" v="3074"/>
        <pc:sldMkLst>
          <pc:docMk/>
          <pc:sldMk cId="1404303348" sldId="505"/>
        </pc:sldMkLst>
      </pc:sldChg>
      <pc:sldChg chg="addSp delSp modSp add del mod ord addAnim setClrOvrMap">
        <pc:chgData name="Aaron Eggman" userId="f21489ec02b9c6e5" providerId="LiveId" clId="{128E5B57-E13F-4FF1-ABE1-EEEFDCEAB71B}" dt="2023-10-12T22:05:53.610" v="5109" actId="47"/>
        <pc:sldMkLst>
          <pc:docMk/>
          <pc:sldMk cId="1593125830" sldId="505"/>
        </pc:sldMkLst>
      </pc:sldChg>
      <pc:sldChg chg="modSp add del mod ord">
        <pc:chgData name="Aaron Eggman" userId="f21489ec02b9c6e5" providerId="LiveId" clId="{128E5B57-E13F-4FF1-ABE1-EEEFDCEAB71B}" dt="2023-10-12T22:00:53.181" v="5094" actId="47"/>
        <pc:sldMkLst>
          <pc:docMk/>
          <pc:sldMk cId="1848603635" sldId="506"/>
        </pc:sldMkLst>
      </pc:sldChg>
      <pc:sldChg chg="new del">
        <pc:chgData name="Aaron Eggman" userId="f21489ec02b9c6e5" providerId="LiveId" clId="{128E5B57-E13F-4FF1-ABE1-EEEFDCEAB71B}" dt="2023-09-06T16:33:41.268" v="3152" actId="680"/>
        <pc:sldMkLst>
          <pc:docMk/>
          <pc:sldMk cId="3242235118" sldId="506"/>
        </pc:sldMkLst>
      </pc:sldChg>
      <pc:sldChg chg="addSp delSp add del setBg delDesignElem">
        <pc:chgData name="Aaron Eggman" userId="f21489ec02b9c6e5" providerId="LiveId" clId="{128E5B57-E13F-4FF1-ABE1-EEEFDCEAB71B}" dt="2023-10-04T21:45:24.159" v="3304"/>
        <pc:sldMkLst>
          <pc:docMk/>
          <pc:sldMk cId="1942432229" sldId="507"/>
        </pc:sldMkLst>
      </pc:sldChg>
      <pc:sldChg chg="modSp add mod setBg">
        <pc:chgData name="Aaron Eggman" userId="f21489ec02b9c6e5" providerId="LiveId" clId="{128E5B57-E13F-4FF1-ABE1-EEEFDCEAB71B}" dt="2023-10-04T22:04:29.256" v="4178"/>
        <pc:sldMkLst>
          <pc:docMk/>
          <pc:sldMk cId="2734343000" sldId="507"/>
        </pc:sldMkLst>
      </pc:sldChg>
      <pc:sldChg chg="modSp add mod setBg">
        <pc:chgData name="Aaron Eggman" userId="f21489ec02b9c6e5" providerId="LiveId" clId="{128E5B57-E13F-4FF1-ABE1-EEEFDCEAB71B}" dt="2023-10-04T22:04:37.922" v="4179"/>
        <pc:sldMkLst>
          <pc:docMk/>
          <pc:sldMk cId="3460222466" sldId="508"/>
        </pc:sldMkLst>
      </pc:sldChg>
      <pc:sldChg chg="addSp delSp add del setBg delDesignElem">
        <pc:chgData name="Aaron Eggman" userId="f21489ec02b9c6e5" providerId="LiveId" clId="{128E5B57-E13F-4FF1-ABE1-EEEFDCEAB71B}" dt="2023-10-04T21:47:13.064" v="3360"/>
        <pc:sldMkLst>
          <pc:docMk/>
          <pc:sldMk cId="3818471595" sldId="508"/>
        </pc:sldMkLst>
      </pc:sldChg>
      <pc:sldChg chg="addSp modSp new mod modAnim">
        <pc:chgData name="Aaron Eggman" userId="f21489ec02b9c6e5" providerId="LiveId" clId="{128E5B57-E13F-4FF1-ABE1-EEEFDCEAB71B}" dt="2023-10-13T18:31:17.939" v="5110" actId="1036"/>
        <pc:sldMkLst>
          <pc:docMk/>
          <pc:sldMk cId="1832230776" sldId="509"/>
        </pc:sldMkLst>
      </pc:sldChg>
      <pc:sldChg chg="add ord">
        <pc:chgData name="Aaron Eggman" userId="f21489ec02b9c6e5" providerId="LiveId" clId="{128E5B57-E13F-4FF1-ABE1-EEEFDCEAB71B}" dt="2023-10-04T21:54:48.027" v="3682"/>
        <pc:sldMkLst>
          <pc:docMk/>
          <pc:sldMk cId="2642606185" sldId="510"/>
        </pc:sldMkLst>
      </pc:sldChg>
      <pc:sldChg chg="addSp delSp add del setBg delDesignElem">
        <pc:chgData name="Aaron Eggman" userId="f21489ec02b9c6e5" providerId="LiveId" clId="{128E5B57-E13F-4FF1-ABE1-EEEFDCEAB71B}" dt="2023-10-04T21:53:26.371" v="3589"/>
        <pc:sldMkLst>
          <pc:docMk/>
          <pc:sldMk cId="3955933960" sldId="510"/>
        </pc:sldMkLst>
      </pc:sldChg>
      <pc:sldChg chg="add del">
        <pc:chgData name="Aaron Eggman" userId="f21489ec02b9c6e5" providerId="LiveId" clId="{128E5B57-E13F-4FF1-ABE1-EEEFDCEAB71B}" dt="2023-10-04T21:54:52.899" v="3684" actId="47"/>
        <pc:sldMkLst>
          <pc:docMk/>
          <pc:sldMk cId="3971595920" sldId="511"/>
        </pc:sldMkLst>
      </pc:sldChg>
      <pc:sldChg chg="modSp add mod">
        <pc:chgData name="Aaron Eggman" userId="f21489ec02b9c6e5" providerId="LiveId" clId="{128E5B57-E13F-4FF1-ABE1-EEEFDCEAB71B}" dt="2023-10-04T22:01:10.469" v="4119" actId="114"/>
        <pc:sldMkLst>
          <pc:docMk/>
          <pc:sldMk cId="6560178" sldId="512"/>
        </pc:sldMkLst>
      </pc:sldChg>
      <pc:sldChg chg="modSp add mod setBg">
        <pc:chgData name="Aaron Eggman" userId="f21489ec02b9c6e5" providerId="LiveId" clId="{128E5B57-E13F-4FF1-ABE1-EEEFDCEAB71B}" dt="2023-10-04T22:05:04.997" v="4181"/>
        <pc:sldMkLst>
          <pc:docMk/>
          <pc:sldMk cId="2904685257" sldId="513"/>
        </pc:sldMkLst>
      </pc:sldChg>
      <pc:sldChg chg="modSp add mod setBg">
        <pc:chgData name="Aaron Eggman" userId="f21489ec02b9c6e5" providerId="LiveId" clId="{128E5B57-E13F-4FF1-ABE1-EEEFDCEAB71B}" dt="2023-10-04T22:05:17.708" v="4184"/>
        <pc:sldMkLst>
          <pc:docMk/>
          <pc:sldMk cId="4104197748" sldId="514"/>
        </pc:sldMkLst>
      </pc:sldChg>
      <pc:sldChg chg="modSp add mod">
        <pc:chgData name="Aaron Eggman" userId="f21489ec02b9c6e5" providerId="LiveId" clId="{128E5B57-E13F-4FF1-ABE1-EEEFDCEAB71B}" dt="2023-10-04T22:12:05.306" v="4245" actId="20577"/>
        <pc:sldMkLst>
          <pc:docMk/>
          <pc:sldMk cId="1226966172" sldId="515"/>
        </pc:sldMkLst>
      </pc:sldChg>
      <pc:sldChg chg="modSp add mod">
        <pc:chgData name="Aaron Eggman" userId="f21489ec02b9c6e5" providerId="LiveId" clId="{128E5B57-E13F-4FF1-ABE1-EEEFDCEAB71B}" dt="2023-10-04T22:13:30.188" v="4451" actId="20577"/>
        <pc:sldMkLst>
          <pc:docMk/>
          <pc:sldMk cId="4086859260" sldId="516"/>
        </pc:sldMkLst>
      </pc:sldChg>
      <pc:sldChg chg="addSp delSp modSp add del mod setClrOvrMap">
        <pc:chgData name="Aaron Eggman" userId="f21489ec02b9c6e5" providerId="LiveId" clId="{128E5B57-E13F-4FF1-ABE1-EEEFDCEAB71B}" dt="2023-10-13T18:33:56.070" v="5130" actId="47"/>
        <pc:sldMkLst>
          <pc:docMk/>
          <pc:sldMk cId="2991345916" sldId="517"/>
        </pc:sldMkLst>
      </pc:sldChg>
      <pc:sldChg chg="modSp add del mod">
        <pc:chgData name="Aaron Eggman" userId="f21489ec02b9c6e5" providerId="LiveId" clId="{128E5B57-E13F-4FF1-ABE1-EEEFDCEAB71B}" dt="2023-10-13T18:34:27.498" v="5138" actId="47"/>
        <pc:sldMkLst>
          <pc:docMk/>
          <pc:sldMk cId="3047582230" sldId="518"/>
        </pc:sldMkLst>
      </pc:sldChg>
      <pc:sldChg chg="modSp add mod">
        <pc:chgData name="Aaron Eggman" userId="f21489ec02b9c6e5" providerId="LiveId" clId="{128E5B57-E13F-4FF1-ABE1-EEEFDCEAB71B}" dt="2023-10-04T22:23:24.831" v="4915" actId="20577"/>
        <pc:sldMkLst>
          <pc:docMk/>
          <pc:sldMk cId="1758246047" sldId="519"/>
        </pc:sldMkLst>
      </pc:sldChg>
      <pc:sldChg chg="addSp delSp add del setBg delDesignElem">
        <pc:chgData name="Aaron Eggman" userId="f21489ec02b9c6e5" providerId="LiveId" clId="{128E5B57-E13F-4FF1-ABE1-EEEFDCEAB71B}" dt="2023-10-04T22:20:41.598" v="4653"/>
        <pc:sldMkLst>
          <pc:docMk/>
          <pc:sldMk cId="3880011499" sldId="519"/>
        </pc:sldMkLst>
      </pc:sldChg>
      <pc:sldChg chg="add ord setBg">
        <pc:chgData name="Aaron Eggman" userId="f21489ec02b9c6e5" providerId="LiveId" clId="{128E5B57-E13F-4FF1-ABE1-EEEFDCEAB71B}" dt="2023-10-13T18:36:11.806" v="5143"/>
        <pc:sldMkLst>
          <pc:docMk/>
          <pc:sldMk cId="3084390325" sldId="520"/>
        </pc:sldMkLst>
      </pc:sldChg>
      <pc:sldChg chg="addSp delSp modSp add del mod">
        <pc:chgData name="Aaron Eggman" userId="f21489ec02b9c6e5" providerId="LiveId" clId="{128E5B57-E13F-4FF1-ABE1-EEEFDCEAB71B}" dt="2023-10-12T21:00:50.545" v="4972" actId="47"/>
        <pc:sldMkLst>
          <pc:docMk/>
          <pc:sldMk cId="1464368938" sldId="521"/>
        </pc:sldMkLst>
      </pc:sldChg>
      <pc:sldChg chg="addSp delSp modSp add mod setBg">
        <pc:chgData name="Aaron Eggman" userId="f21489ec02b9c6e5" providerId="LiveId" clId="{128E5B57-E13F-4FF1-ABE1-EEEFDCEAB71B}" dt="2023-10-12T21:03:51.088" v="4986" actId="20577"/>
        <pc:sldMkLst>
          <pc:docMk/>
          <pc:sldMk cId="549711362" sldId="522"/>
        </pc:sldMkLst>
      </pc:sldChg>
      <pc:sldChg chg="addSp delSp add del setBg delDesignElem">
        <pc:chgData name="Aaron Eggman" userId="f21489ec02b9c6e5" providerId="LiveId" clId="{128E5B57-E13F-4FF1-ABE1-EEEFDCEAB71B}" dt="2023-10-12T20:59:38.417" v="4943"/>
        <pc:sldMkLst>
          <pc:docMk/>
          <pc:sldMk cId="2768888758" sldId="522"/>
        </pc:sldMkLst>
      </pc:sldChg>
      <pc:sldChg chg="addSp delSp add del setBg delDesignElem">
        <pc:chgData name="Aaron Eggman" userId="f21489ec02b9c6e5" providerId="LiveId" clId="{128E5B57-E13F-4FF1-ABE1-EEEFDCEAB71B}" dt="2023-10-12T20:59:31.188" v="4938"/>
        <pc:sldMkLst>
          <pc:docMk/>
          <pc:sldMk cId="2793058229" sldId="522"/>
        </pc:sldMkLst>
      </pc:sldChg>
      <pc:sldChg chg="addSp delSp add del setBg delDesignElem">
        <pc:chgData name="Aaron Eggman" userId="f21489ec02b9c6e5" providerId="LiveId" clId="{128E5B57-E13F-4FF1-ABE1-EEEFDCEAB71B}" dt="2023-10-12T20:59:38.417" v="4943"/>
        <pc:sldMkLst>
          <pc:docMk/>
          <pc:sldMk cId="645769692" sldId="523"/>
        </pc:sldMkLst>
      </pc:sldChg>
      <pc:sldChg chg="addSp delSp modSp add mod setBg">
        <pc:chgData name="Aaron Eggman" userId="f21489ec02b9c6e5" providerId="LiveId" clId="{128E5B57-E13F-4FF1-ABE1-EEEFDCEAB71B}" dt="2023-10-12T21:04:40.353" v="5022" actId="20577"/>
        <pc:sldMkLst>
          <pc:docMk/>
          <pc:sldMk cId="682796513" sldId="523"/>
        </pc:sldMkLst>
      </pc:sldChg>
      <pc:sldChg chg="addSp delSp add del setBg delDesignElem">
        <pc:chgData name="Aaron Eggman" userId="f21489ec02b9c6e5" providerId="LiveId" clId="{128E5B57-E13F-4FF1-ABE1-EEEFDCEAB71B}" dt="2023-10-12T20:59:31.188" v="4938"/>
        <pc:sldMkLst>
          <pc:docMk/>
          <pc:sldMk cId="2167459616" sldId="523"/>
        </pc:sldMkLst>
      </pc:sldChg>
      <pc:sldChg chg="addSp delSp modSp add del mod setBg">
        <pc:chgData name="Aaron Eggman" userId="f21489ec02b9c6e5" providerId="LiveId" clId="{128E5B57-E13F-4FF1-ABE1-EEEFDCEAB71B}" dt="2023-10-12T21:04:56.583" v="5027" actId="47"/>
        <pc:sldMkLst>
          <pc:docMk/>
          <pc:sldMk cId="269778056" sldId="524"/>
        </pc:sldMkLst>
      </pc:sldChg>
      <pc:sldChg chg="addSp delSp add del setBg delDesignElem">
        <pc:chgData name="Aaron Eggman" userId="f21489ec02b9c6e5" providerId="LiveId" clId="{128E5B57-E13F-4FF1-ABE1-EEEFDCEAB71B}" dt="2023-10-12T20:59:31.188" v="4938"/>
        <pc:sldMkLst>
          <pc:docMk/>
          <pc:sldMk cId="2782304736" sldId="524"/>
        </pc:sldMkLst>
      </pc:sldChg>
      <pc:sldChg chg="addSp delSp add del setBg delDesignElem">
        <pc:chgData name="Aaron Eggman" userId="f21489ec02b9c6e5" providerId="LiveId" clId="{128E5B57-E13F-4FF1-ABE1-EEEFDCEAB71B}" dt="2023-10-12T20:59:38.417" v="4943"/>
        <pc:sldMkLst>
          <pc:docMk/>
          <pc:sldMk cId="4231066136" sldId="524"/>
        </pc:sldMkLst>
      </pc:sldChg>
      <pc:sldChg chg="modSp add mod">
        <pc:chgData name="Aaron Eggman" userId="f21489ec02b9c6e5" providerId="LiveId" clId="{128E5B57-E13F-4FF1-ABE1-EEEFDCEAB71B}" dt="2023-10-12T21:06:34.897" v="5092" actId="12"/>
        <pc:sldMkLst>
          <pc:docMk/>
          <pc:sldMk cId="15711907" sldId="525"/>
        </pc:sldMkLst>
      </pc:sldChg>
      <pc:sldChg chg="addSp delSp add del setBg delDesignElem">
        <pc:chgData name="Aaron Eggman" userId="f21489ec02b9c6e5" providerId="LiveId" clId="{128E5B57-E13F-4FF1-ABE1-EEEFDCEAB71B}" dt="2023-10-12T21:04:52.356" v="5025"/>
        <pc:sldMkLst>
          <pc:docMk/>
          <pc:sldMk cId="3688839316" sldId="525"/>
        </pc:sldMkLst>
      </pc:sldChg>
      <pc:sldChg chg="addSp delSp add del setBg delDesignElem">
        <pc:chgData name="Aaron Eggman" userId="f21489ec02b9c6e5" providerId="LiveId" clId="{128E5B57-E13F-4FF1-ABE1-EEEFDCEAB71B}" dt="2023-10-13T18:33:43.098" v="5127"/>
        <pc:sldMkLst>
          <pc:docMk/>
          <pc:sldMk cId="763396318" sldId="526"/>
        </pc:sldMkLst>
      </pc:sldChg>
      <pc:sldChg chg="modSp add mod setBg">
        <pc:chgData name="Aaron Eggman" userId="f21489ec02b9c6e5" providerId="LiveId" clId="{128E5B57-E13F-4FF1-ABE1-EEEFDCEAB71B}" dt="2023-10-13T18:35:15.480" v="5140"/>
        <pc:sldMkLst>
          <pc:docMk/>
          <pc:sldMk cId="4081256393" sldId="526"/>
        </pc:sldMkLst>
      </pc:sldChg>
      <pc:sldChg chg="modSp add mod setBg">
        <pc:chgData name="Aaron Eggman" userId="f21489ec02b9c6e5" providerId="LiveId" clId="{128E5B57-E13F-4FF1-ABE1-EEEFDCEAB71B}" dt="2023-10-13T18:35:22.111" v="5141"/>
        <pc:sldMkLst>
          <pc:docMk/>
          <pc:sldMk cId="3496865260" sldId="527"/>
        </pc:sldMkLst>
      </pc:sldChg>
    </pc:docChg>
  </pc:docChgLst>
  <pc:docChgLst>
    <pc:chgData name="Aaron Eggman" userId="f21489ec02b9c6e5" providerId="LiveId" clId="{DE8BB152-0619-487E-9976-205BA8F930C4}"/>
    <pc:docChg chg="undo custSel addSld delSld modSld sldOrd">
      <pc:chgData name="Aaron Eggman" userId="f21489ec02b9c6e5" providerId="LiveId" clId="{DE8BB152-0619-487E-9976-205BA8F930C4}" dt="2025-06-14T04:49:31.446" v="172" actId="47"/>
      <pc:docMkLst>
        <pc:docMk/>
      </pc:docMkLst>
      <pc:sldChg chg="addSp delSp modSp del mod setClrOvrMap">
        <pc:chgData name="Aaron Eggman" userId="f21489ec02b9c6e5" providerId="LiveId" clId="{DE8BB152-0619-487E-9976-205BA8F930C4}" dt="2025-06-14T04:49:31.446" v="172" actId="47"/>
        <pc:sldMkLst>
          <pc:docMk/>
          <pc:sldMk cId="2374874030" sldId="263"/>
        </pc:sldMkLst>
      </pc:sldChg>
      <pc:sldChg chg="addSp delSp modSp mod">
        <pc:chgData name="Aaron Eggman" userId="f21489ec02b9c6e5" providerId="LiveId" clId="{DE8BB152-0619-487E-9976-205BA8F930C4}" dt="2025-06-10T02:16:50.934" v="150" actId="1035"/>
        <pc:sldMkLst>
          <pc:docMk/>
          <pc:sldMk cId="3442363551" sldId="431"/>
        </pc:sldMkLst>
      </pc:sldChg>
      <pc:sldChg chg="addSp modSp mod">
        <pc:chgData name="Aaron Eggman" userId="f21489ec02b9c6e5" providerId="LiveId" clId="{DE8BB152-0619-487E-9976-205BA8F930C4}" dt="2025-06-14T04:39:07.533" v="170" actId="207"/>
        <pc:sldMkLst>
          <pc:docMk/>
          <pc:sldMk cId="2654192405" sldId="458"/>
        </pc:sldMkLst>
      </pc:sldChg>
      <pc:sldChg chg="delSp del mod">
        <pc:chgData name="Aaron Eggman" userId="f21489ec02b9c6e5" providerId="LiveId" clId="{DE8BB152-0619-487E-9976-205BA8F930C4}" dt="2025-06-10T02:03:18.676" v="29" actId="47"/>
        <pc:sldMkLst>
          <pc:docMk/>
          <pc:sldMk cId="662805215" sldId="482"/>
        </pc:sldMkLst>
      </pc:sldChg>
      <pc:sldChg chg="addSp delSp modSp del mod">
        <pc:chgData name="Aaron Eggman" userId="f21489ec02b9c6e5" providerId="LiveId" clId="{DE8BB152-0619-487E-9976-205BA8F930C4}" dt="2025-06-10T01:56:51.026" v="24" actId="2696"/>
        <pc:sldMkLst>
          <pc:docMk/>
          <pc:sldMk cId="327608969" sldId="497"/>
        </pc:sldMkLst>
      </pc:sldChg>
      <pc:sldChg chg="delSp add del setBg delDesignElem">
        <pc:chgData name="Aaron Eggman" userId="f21489ec02b9c6e5" providerId="LiveId" clId="{DE8BB152-0619-487E-9976-205BA8F930C4}" dt="2025-06-10T03:51:39.176" v="161" actId="2696"/>
        <pc:sldMkLst>
          <pc:docMk/>
          <pc:sldMk cId="952179626" sldId="497"/>
        </pc:sldMkLst>
      </pc:sldChg>
      <pc:sldChg chg="delSp del mod">
        <pc:chgData name="Aaron Eggman" userId="f21489ec02b9c6e5" providerId="LiveId" clId="{DE8BB152-0619-487E-9976-205BA8F930C4}" dt="2025-06-10T01:56:51.026" v="24" actId="2696"/>
        <pc:sldMkLst>
          <pc:docMk/>
          <pc:sldMk cId="28746332" sldId="501"/>
        </pc:sldMkLst>
      </pc:sldChg>
      <pc:sldChg chg="delSp add del setBg delDesignElem">
        <pc:chgData name="Aaron Eggman" userId="f21489ec02b9c6e5" providerId="LiveId" clId="{DE8BB152-0619-487E-9976-205BA8F930C4}" dt="2025-06-10T03:51:39.176" v="161" actId="2696"/>
        <pc:sldMkLst>
          <pc:docMk/>
          <pc:sldMk cId="555387375" sldId="501"/>
        </pc:sldMkLst>
      </pc:sldChg>
      <pc:sldChg chg="delSp add del setBg delDesignElem">
        <pc:chgData name="Aaron Eggman" userId="f21489ec02b9c6e5" providerId="LiveId" clId="{DE8BB152-0619-487E-9976-205BA8F930C4}" dt="2025-06-10T03:51:39.176" v="161" actId="2696"/>
        <pc:sldMkLst>
          <pc:docMk/>
          <pc:sldMk cId="1843668865" sldId="502"/>
        </pc:sldMkLst>
      </pc:sldChg>
      <pc:sldChg chg="delSp modSp del mod">
        <pc:chgData name="Aaron Eggman" userId="f21489ec02b9c6e5" providerId="LiveId" clId="{DE8BB152-0619-487E-9976-205BA8F930C4}" dt="2025-06-10T01:56:51.026" v="24" actId="2696"/>
        <pc:sldMkLst>
          <pc:docMk/>
          <pc:sldMk cId="3612953442" sldId="502"/>
        </pc:sldMkLst>
      </pc:sldChg>
      <pc:sldChg chg="del">
        <pc:chgData name="Aaron Eggman" userId="f21489ec02b9c6e5" providerId="LiveId" clId="{DE8BB152-0619-487E-9976-205BA8F930C4}" dt="2025-06-10T02:03:19.574" v="30" actId="47"/>
        <pc:sldMkLst>
          <pc:docMk/>
          <pc:sldMk cId="3412533512" sldId="503"/>
        </pc:sldMkLst>
      </pc:sldChg>
      <pc:sldChg chg="delSp del mod">
        <pc:chgData name="Aaron Eggman" userId="f21489ec02b9c6e5" providerId="LiveId" clId="{DE8BB152-0619-487E-9976-205BA8F930C4}" dt="2025-06-10T02:03:23.753" v="31" actId="47"/>
        <pc:sldMkLst>
          <pc:docMk/>
          <pc:sldMk cId="2421076511" sldId="504"/>
        </pc:sldMkLst>
      </pc:sldChg>
      <pc:sldChg chg="ord">
        <pc:chgData name="Aaron Eggman" userId="f21489ec02b9c6e5" providerId="LiveId" clId="{DE8BB152-0619-487E-9976-205BA8F930C4}" dt="2025-06-10T01:56:29.136" v="23"/>
        <pc:sldMkLst>
          <pc:docMk/>
          <pc:sldMk cId="1832230776" sldId="509"/>
        </pc:sldMkLst>
      </pc:sldChg>
      <pc:sldChg chg="addSp delSp modSp new mod setBg">
        <pc:chgData name="Aaron Eggman" userId="f21489ec02b9c6e5" providerId="LiveId" clId="{DE8BB152-0619-487E-9976-205BA8F930C4}" dt="2025-06-10T02:17:45.458" v="160" actId="403"/>
        <pc:sldMkLst>
          <pc:docMk/>
          <pc:sldMk cId="1291902696" sldId="529"/>
        </pc:sldMkLst>
      </pc:sldChg>
      <pc:sldChg chg="delSp modSp add del mod">
        <pc:chgData name="Aaron Eggman" userId="f21489ec02b9c6e5" providerId="LiveId" clId="{DE8BB152-0619-487E-9976-205BA8F930C4}" dt="2025-06-14T04:27:48.756" v="165" actId="478"/>
        <pc:sldMkLst>
          <pc:docMk/>
          <pc:sldMk cId="463303346" sldId="532"/>
        </pc:sldMkLst>
      </pc:sldChg>
      <pc:sldChg chg="add">
        <pc:chgData name="Aaron Eggman" userId="f21489ec02b9c6e5" providerId="LiveId" clId="{DE8BB152-0619-487E-9976-205BA8F930C4}" dt="2025-06-14T04:49:27.995" v="171"/>
        <pc:sldMkLst>
          <pc:docMk/>
          <pc:sldMk cId="3868618307" sldId="533"/>
        </pc:sldMkLst>
      </pc:sldChg>
    </pc:docChg>
  </pc:docChgLst>
  <pc:docChgLst>
    <pc:chgData name="Aaron Eggman" userId="f21489ec02b9c6e5" providerId="LiveId" clId="{9392146A-8BF2-4637-BBEB-068F717CC4E4}"/>
    <pc:docChg chg="addSld delSld modSld">
      <pc:chgData name="Aaron Eggman" userId="f21489ec02b9c6e5" providerId="LiveId" clId="{9392146A-8BF2-4637-BBEB-068F717CC4E4}" dt="2025-10-01T21:17:19.973" v="3" actId="47"/>
      <pc:docMkLst>
        <pc:docMk/>
      </pc:docMkLst>
      <pc:sldChg chg="add del setBg">
        <pc:chgData name="Aaron Eggman" userId="f21489ec02b9c6e5" providerId="LiveId" clId="{9392146A-8BF2-4637-BBEB-068F717CC4E4}" dt="2025-10-01T21:17:13.417" v="2"/>
        <pc:sldMkLst>
          <pc:docMk/>
          <pc:sldMk cId="0" sldId="256"/>
        </pc:sldMkLst>
      </pc:sldChg>
      <pc:sldChg chg="add del setBg">
        <pc:chgData name="Aaron Eggman" userId="f21489ec02b9c6e5" providerId="LiveId" clId="{9392146A-8BF2-4637-BBEB-068F717CC4E4}" dt="2025-10-01T21:17:13.417" v="2"/>
        <pc:sldMkLst>
          <pc:docMk/>
          <pc:sldMk cId="0" sldId="257"/>
        </pc:sldMkLst>
      </pc:sldChg>
      <pc:sldChg chg="del">
        <pc:chgData name="Aaron Eggman" userId="f21489ec02b9c6e5" providerId="LiveId" clId="{9392146A-8BF2-4637-BBEB-068F717CC4E4}" dt="2025-10-01T21:17:19.973" v="3" actId="47"/>
        <pc:sldMkLst>
          <pc:docMk/>
          <pc:sldMk cId="991942725" sldId="528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5E8D70-EC8C-4A34-9486-5CDB09E8B99B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CD7292-C591-4CFA-8B68-B7C2FF4FC6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6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oji.trufffle.studio/shop/angry-emoji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/3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tionary.org/wiki/Ficheiro:Joy.png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tionary.org/wiki/Ficheiro:Joy.png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tionary.org/wiki/Ficheiro:Joy.png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oji.trufffle.studio/shop/angry-emoji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/3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oji.trufffle.studio/shop/angry-emoji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/3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Fichier:Twemoji2_1f622.svg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Fichier:Twemoji2_1f622.svg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Fichier:Twemoji2_1f622.svg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leguen.fr/index.php/motoculture/entretien-sur-tronconneuse-yb701-iseki-shindaiwa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nc-sa/3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leguen.fr/index.php/motoculture/entretien-sur-tronconneuse-yb701-iseki-shindaiwa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nc-sa/3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leguen.fr/index.php/motoculture/entretien-sur-tronconneuse-yb701-iseki-shindaiwa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nc-sa/3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moji.trufffle.studio/shop/angry-emoji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/3.0/"/>
              </a:rPr>
              <a:t>CC BY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D7292-C591-4CFA-8B68-B7C2FF4FC65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7462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pt.wiktionary.org/wiki/Ficheiro:Joy.png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D7292-C591-4CFA-8B68-B7C2FF4FC65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7082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pt.wiktionary.org/wiki/Ficheiro:Joy.png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CD7292-C591-4CFA-8B68-B7C2FF4FC6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3372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pt.wiktionary.org/wiki/Ficheiro:Joy.png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CD7292-C591-4CFA-8B68-B7C2FF4FC6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07738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A5967-9DEB-4F74-95F1-C3E58E98893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6680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moji.trufffle.studio/shop/angry-emoji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/3.0/"/>
              </a:rPr>
              <a:t>CC BY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CD7292-C591-4CFA-8B68-B7C2FF4FC6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4301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moji.trufffle.studio/shop/angry-emoji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/3.0/"/>
              </a:rPr>
              <a:t>CC BY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CD7292-C591-4CFA-8B68-B7C2FF4FC6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2808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fr.wikipedia.org/wiki/Fichier:Twemoji2_1f622.svg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D7292-C591-4CFA-8B68-B7C2FF4FC65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07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fr.wikipedia.org/wiki/Fichier:Twemoji2_1f622.svg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D7292-C591-4CFA-8B68-B7C2FF4FC65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07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fr.wikipedia.org/wiki/Fichier:Twemoji2_1f622.svg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D7292-C591-4CFA-8B68-B7C2FF4FC65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271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www.pleguen.fr/index.php/motoculture/entretien-sur-tronconneuse-yb701-iseki-shindaiwa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nc-sa/3.0/"/>
              </a:rPr>
              <a:t>CC BY-SA-NC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D7292-C591-4CFA-8B68-B7C2FF4FC65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3872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www.pleguen.fr/index.php/motoculture/entretien-sur-tronconneuse-yb701-iseki-shindaiwa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nc-sa/3.0/"/>
              </a:rPr>
              <a:t>CC BY-SA-NC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D7292-C591-4CFA-8B68-B7C2FF4FC65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175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www.pleguen.fr/index.php/motoculture/entretien-sur-tronconneuse-yb701-iseki-shindaiwa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nc-sa/3.0/"/>
              </a:rPr>
              <a:t>CC BY-SA-NC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D7292-C591-4CFA-8B68-B7C2FF4FC65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444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46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0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751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1" i="0">
                <a:solidFill>
                  <a:srgbClr val="9A214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705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705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1" i="0">
                <a:solidFill>
                  <a:srgbClr val="9A2140"/>
                </a:solidFill>
                <a:latin typeface="Merriweather"/>
                <a:cs typeface="Merriweather"/>
              </a:defRPr>
            </a:lvl1pPr>
          </a:lstStyle>
          <a:p>
            <a:pPr marR="5715" algn="ctr">
              <a:lnSpc>
                <a:spcPts val="1185"/>
              </a:lnSpc>
            </a:pPr>
            <a:r>
              <a:rPr lang="en-US" spc="-10"/>
              <a:t>FORGE</a:t>
            </a:r>
          </a:p>
          <a:p>
            <a:pPr algn="ctr">
              <a:lnSpc>
                <a:spcPts val="680"/>
              </a:lnSpc>
            </a:pP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RADE</a:t>
            </a:r>
            <a:r>
              <a:rPr lang="en-US" sz="650" b="0" spc="-50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30">
                <a:solidFill>
                  <a:srgbClr val="666666"/>
                </a:solidFill>
                <a:latin typeface="Noto Kufi Arabic"/>
                <a:cs typeface="Noto Kufi Arabic"/>
              </a:rPr>
              <a:t>11: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55">
                <a:solidFill>
                  <a:srgbClr val="666666"/>
                </a:solidFill>
                <a:latin typeface="Noto Kufi Arabic"/>
                <a:cs typeface="Noto Kufi Arabic"/>
              </a:rPr>
              <a:t>HOW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CHANGE </a:t>
            </a:r>
            <a:r>
              <a:rPr lang="en-US" sz="650" b="0" spc="-10">
                <a:solidFill>
                  <a:srgbClr val="666666"/>
                </a:solidFill>
                <a:latin typeface="Noto Kufi Arabic"/>
                <a:cs typeface="Noto Kufi Arabic"/>
              </a:rPr>
              <a:t>HAPPEN</a:t>
            </a:r>
            <a:endParaRPr lang="en-US" sz="650">
              <a:latin typeface="Noto Kufi Arabic"/>
              <a:cs typeface="Noto Kufi Arabic"/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50498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6472"/>
            <a:ext cx="10363200" cy="661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1" i="0">
                <a:solidFill>
                  <a:srgbClr val="9A214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1369"/>
            <a:ext cx="85344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1" i="0">
                <a:solidFill>
                  <a:srgbClr val="9A2140"/>
                </a:solidFill>
                <a:latin typeface="Merriweather"/>
                <a:cs typeface="Merriweather"/>
              </a:defRPr>
            </a:lvl1pPr>
          </a:lstStyle>
          <a:p>
            <a:pPr marR="5715" algn="ctr">
              <a:lnSpc>
                <a:spcPts val="1185"/>
              </a:lnSpc>
            </a:pPr>
            <a:r>
              <a:rPr lang="en-US" spc="-10"/>
              <a:t>FORGE</a:t>
            </a:r>
          </a:p>
          <a:p>
            <a:pPr algn="ctr">
              <a:lnSpc>
                <a:spcPts val="680"/>
              </a:lnSpc>
            </a:pP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RADE</a:t>
            </a:r>
            <a:r>
              <a:rPr lang="en-US" sz="650" b="0" spc="-50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30">
                <a:solidFill>
                  <a:srgbClr val="666666"/>
                </a:solidFill>
                <a:latin typeface="Noto Kufi Arabic"/>
                <a:cs typeface="Noto Kufi Arabic"/>
              </a:rPr>
              <a:t>11: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55">
                <a:solidFill>
                  <a:srgbClr val="666666"/>
                </a:solidFill>
                <a:latin typeface="Noto Kufi Arabic"/>
                <a:cs typeface="Noto Kufi Arabic"/>
              </a:rPr>
              <a:t>HOW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CHANGE </a:t>
            </a:r>
            <a:r>
              <a:rPr lang="en-US" sz="650" b="0" spc="-10">
                <a:solidFill>
                  <a:srgbClr val="666666"/>
                </a:solidFill>
                <a:latin typeface="Noto Kufi Arabic"/>
                <a:cs typeface="Noto Kufi Arabic"/>
              </a:rPr>
              <a:t>HAPPEN</a:t>
            </a:r>
            <a:endParaRPr lang="en-US" sz="650">
              <a:latin typeface="Noto Kufi Arabic"/>
              <a:cs typeface="Noto Kufi Arabic"/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7240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1" i="0">
                <a:solidFill>
                  <a:srgbClr val="9A214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1" i="0">
                <a:solidFill>
                  <a:srgbClr val="9A2140"/>
                </a:solidFill>
                <a:latin typeface="Merriweather"/>
                <a:cs typeface="Merriweather"/>
              </a:defRPr>
            </a:lvl1pPr>
          </a:lstStyle>
          <a:p>
            <a:pPr marR="5715" algn="ctr">
              <a:lnSpc>
                <a:spcPts val="1185"/>
              </a:lnSpc>
            </a:pPr>
            <a:r>
              <a:rPr lang="en-US" spc="-10"/>
              <a:t>FORGE</a:t>
            </a:r>
          </a:p>
          <a:p>
            <a:pPr algn="ctr">
              <a:lnSpc>
                <a:spcPts val="680"/>
              </a:lnSpc>
            </a:pP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RADE</a:t>
            </a:r>
            <a:r>
              <a:rPr lang="en-US" sz="650" b="0" spc="-50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30">
                <a:solidFill>
                  <a:srgbClr val="666666"/>
                </a:solidFill>
                <a:latin typeface="Noto Kufi Arabic"/>
                <a:cs typeface="Noto Kufi Arabic"/>
              </a:rPr>
              <a:t>11: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55">
                <a:solidFill>
                  <a:srgbClr val="666666"/>
                </a:solidFill>
                <a:latin typeface="Noto Kufi Arabic"/>
                <a:cs typeface="Noto Kufi Arabic"/>
              </a:rPr>
              <a:t>HOW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CHANGE </a:t>
            </a:r>
            <a:r>
              <a:rPr lang="en-US" sz="650" b="0" spc="-10">
                <a:solidFill>
                  <a:srgbClr val="666666"/>
                </a:solidFill>
                <a:latin typeface="Noto Kufi Arabic"/>
                <a:cs typeface="Noto Kufi Arabic"/>
              </a:rPr>
              <a:t>HAPPEN</a:t>
            </a:r>
            <a:endParaRPr lang="en-US" sz="650">
              <a:latin typeface="Noto Kufi Arabic"/>
              <a:cs typeface="Noto Kufi Arabic"/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72539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1" i="0">
                <a:solidFill>
                  <a:srgbClr val="9A214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705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705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1" i="0">
                <a:solidFill>
                  <a:srgbClr val="9A2140"/>
                </a:solidFill>
                <a:latin typeface="Merriweather"/>
                <a:cs typeface="Merriweather"/>
              </a:defRPr>
            </a:lvl1pPr>
          </a:lstStyle>
          <a:p>
            <a:pPr marR="5715" algn="ctr">
              <a:lnSpc>
                <a:spcPts val="1185"/>
              </a:lnSpc>
            </a:pPr>
            <a:r>
              <a:rPr lang="en-US" spc="-10"/>
              <a:t>FORGE</a:t>
            </a:r>
          </a:p>
          <a:p>
            <a:pPr algn="ctr">
              <a:lnSpc>
                <a:spcPts val="680"/>
              </a:lnSpc>
            </a:pP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RADE</a:t>
            </a:r>
            <a:r>
              <a:rPr lang="en-US" sz="650" b="0" spc="-50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30">
                <a:solidFill>
                  <a:srgbClr val="666666"/>
                </a:solidFill>
                <a:latin typeface="Noto Kufi Arabic"/>
                <a:cs typeface="Noto Kufi Arabic"/>
              </a:rPr>
              <a:t>11: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55">
                <a:solidFill>
                  <a:srgbClr val="666666"/>
                </a:solidFill>
                <a:latin typeface="Noto Kufi Arabic"/>
                <a:cs typeface="Noto Kufi Arabic"/>
              </a:rPr>
              <a:t>HOW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CHANGE </a:t>
            </a:r>
            <a:r>
              <a:rPr lang="en-US" sz="650" b="0" spc="-10">
                <a:solidFill>
                  <a:srgbClr val="666666"/>
                </a:solidFill>
                <a:latin typeface="Noto Kufi Arabic"/>
                <a:cs typeface="Noto Kufi Arabic"/>
              </a:rPr>
              <a:t>HAPPEN</a:t>
            </a:r>
            <a:endParaRPr lang="en-US" sz="650">
              <a:latin typeface="Noto Kufi Arabic"/>
              <a:cs typeface="Noto Kufi Arabic"/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37722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1" i="0">
                <a:solidFill>
                  <a:srgbClr val="9A214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1" i="0">
                <a:solidFill>
                  <a:srgbClr val="9A2140"/>
                </a:solidFill>
                <a:latin typeface="Merriweather"/>
                <a:cs typeface="Merriweather"/>
              </a:defRPr>
            </a:lvl1pPr>
          </a:lstStyle>
          <a:p>
            <a:pPr marR="5715" algn="ctr">
              <a:lnSpc>
                <a:spcPts val="1185"/>
              </a:lnSpc>
            </a:pPr>
            <a:r>
              <a:rPr lang="en-US" spc="-10"/>
              <a:t>FORGE</a:t>
            </a:r>
          </a:p>
          <a:p>
            <a:pPr algn="ctr">
              <a:lnSpc>
                <a:spcPts val="680"/>
              </a:lnSpc>
            </a:pP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RADE</a:t>
            </a:r>
            <a:r>
              <a:rPr lang="en-US" sz="650" b="0" spc="-50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30">
                <a:solidFill>
                  <a:srgbClr val="666666"/>
                </a:solidFill>
                <a:latin typeface="Noto Kufi Arabic"/>
                <a:cs typeface="Noto Kufi Arabic"/>
              </a:rPr>
              <a:t>11: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55">
                <a:solidFill>
                  <a:srgbClr val="666666"/>
                </a:solidFill>
                <a:latin typeface="Noto Kufi Arabic"/>
                <a:cs typeface="Noto Kufi Arabic"/>
              </a:rPr>
              <a:t>HOW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CHANGE </a:t>
            </a:r>
            <a:r>
              <a:rPr lang="en-US" sz="650" b="0" spc="-10">
                <a:solidFill>
                  <a:srgbClr val="666666"/>
                </a:solidFill>
                <a:latin typeface="Noto Kufi Arabic"/>
                <a:cs typeface="Noto Kufi Arabic"/>
              </a:rPr>
              <a:t>HAPPEN</a:t>
            </a:r>
            <a:endParaRPr lang="en-US" sz="650">
              <a:latin typeface="Noto Kufi Arabic"/>
              <a:cs typeface="Noto Kufi Arabic"/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19584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1" i="0">
                <a:solidFill>
                  <a:srgbClr val="9A2140"/>
                </a:solidFill>
                <a:latin typeface="Merriweather"/>
                <a:cs typeface="Merriweather"/>
              </a:defRPr>
            </a:lvl1pPr>
          </a:lstStyle>
          <a:p>
            <a:pPr marR="5715" algn="ctr">
              <a:lnSpc>
                <a:spcPts val="1185"/>
              </a:lnSpc>
            </a:pPr>
            <a:r>
              <a:rPr lang="en-US" spc="-10"/>
              <a:t>FORGE</a:t>
            </a:r>
          </a:p>
          <a:p>
            <a:pPr algn="ctr">
              <a:lnSpc>
                <a:spcPts val="680"/>
              </a:lnSpc>
            </a:pP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RADE</a:t>
            </a:r>
            <a:r>
              <a:rPr lang="en-US" sz="650" b="0" spc="-50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30">
                <a:solidFill>
                  <a:srgbClr val="666666"/>
                </a:solidFill>
                <a:latin typeface="Noto Kufi Arabic"/>
                <a:cs typeface="Noto Kufi Arabic"/>
              </a:rPr>
              <a:t>11: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55">
                <a:solidFill>
                  <a:srgbClr val="666666"/>
                </a:solidFill>
                <a:latin typeface="Noto Kufi Arabic"/>
                <a:cs typeface="Noto Kufi Arabic"/>
              </a:rPr>
              <a:t>HOW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CHANGE </a:t>
            </a:r>
            <a:r>
              <a:rPr lang="en-US" sz="650" b="0" spc="-10">
                <a:solidFill>
                  <a:srgbClr val="666666"/>
                </a:solidFill>
                <a:latin typeface="Noto Kufi Arabic"/>
                <a:cs typeface="Noto Kufi Arabic"/>
              </a:rPr>
              <a:t>HAPPEN</a:t>
            </a:r>
            <a:endParaRPr lang="en-US" sz="650">
              <a:latin typeface="Noto Kufi Arabic"/>
              <a:cs typeface="Noto Kufi Arabic"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2119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747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292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5836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6664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398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8257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4814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135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3481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5369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626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68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8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388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738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838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154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360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917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488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  <p:sldLayoutId id="2147483756" r:id="rId1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9587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1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12191999" y="0"/>
                </a:lnTo>
                <a:lnTo>
                  <a:pt x="12191999" y="6857999"/>
                </a:lnTo>
                <a:close/>
              </a:path>
            </a:pathLst>
          </a:custGeom>
          <a:solidFill>
            <a:srgbClr val="F7F5F1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49300" y="419569"/>
            <a:ext cx="5262245" cy="661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1" i="0">
                <a:solidFill>
                  <a:srgbClr val="9A214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705"/>
            <a:ext cx="109728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0840032" y="6398724"/>
            <a:ext cx="1193800" cy="243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1" i="0">
                <a:solidFill>
                  <a:srgbClr val="9A2140"/>
                </a:solidFill>
                <a:latin typeface="Merriweather"/>
                <a:cs typeface="Merriweather"/>
              </a:defRPr>
            </a:lvl1pPr>
          </a:lstStyle>
          <a:p>
            <a:pPr marR="5715" algn="ctr">
              <a:lnSpc>
                <a:spcPts val="1185"/>
              </a:lnSpc>
            </a:pPr>
            <a:r>
              <a:rPr lang="en-US" spc="-10"/>
              <a:t>FORGE</a:t>
            </a:r>
          </a:p>
          <a:p>
            <a:pPr algn="ctr">
              <a:lnSpc>
                <a:spcPts val="680"/>
              </a:lnSpc>
            </a:pP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RADE</a:t>
            </a:r>
            <a:r>
              <a:rPr lang="en-US" sz="650" b="0" spc="-50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30">
                <a:solidFill>
                  <a:srgbClr val="666666"/>
                </a:solidFill>
                <a:latin typeface="Noto Kufi Arabic"/>
                <a:cs typeface="Noto Kufi Arabic"/>
              </a:rPr>
              <a:t>11: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</a:t>
            </a:r>
            <a:r>
              <a:rPr lang="en-US" sz="650" b="0" spc="-55">
                <a:solidFill>
                  <a:srgbClr val="666666"/>
                </a:solidFill>
                <a:latin typeface="Noto Kufi Arabic"/>
                <a:cs typeface="Noto Kufi Arabic"/>
              </a:rPr>
              <a:t>HOW</a:t>
            </a:r>
            <a:r>
              <a:rPr lang="en-US" sz="650" b="0" spc="-45">
                <a:solidFill>
                  <a:srgbClr val="666666"/>
                </a:solidFill>
                <a:latin typeface="Noto Kufi Arabic"/>
                <a:cs typeface="Noto Kufi Arabic"/>
              </a:rPr>
              <a:t> CHANGE </a:t>
            </a:r>
            <a:r>
              <a:rPr lang="en-US" sz="650" b="0" spc="-10">
                <a:solidFill>
                  <a:srgbClr val="666666"/>
                </a:solidFill>
                <a:latin typeface="Noto Kufi Arabic"/>
                <a:cs typeface="Noto Kufi Arabic"/>
              </a:rPr>
              <a:t>HAPPEN</a:t>
            </a:r>
            <a:endParaRPr lang="en-US" sz="650">
              <a:latin typeface="Noto Kufi Arabic"/>
              <a:cs typeface="Noto Kufi Arabic"/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9416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9416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0573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309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x__NgnMBHV0?feature=oembed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warning-sign-slow-traffic-safety-36602/" TargetMode="External"/><Relationship Id="rId7" Type="http://schemas.openxmlformats.org/officeDocument/2006/relationships/hyperlink" Target="https://commons.wikimedia.org/wiki/File:Iceland_road_sign_A27.11.sv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hyperlink" Target="http://commons.wikipedia.org/wiki/file:diamond_road_sign_wild_animals.svg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24000" y="0"/>
            <a:ext cx="9144000" cy="137160"/>
          </a:xfrm>
          <a:prstGeom prst="rect">
            <a:avLst/>
          </a:prstGeom>
          <a:solidFill>
            <a:srgbClr val="A9444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" name="Picture 2" descr="Forge Log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645" y="377130"/>
            <a:ext cx="4736710" cy="47367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20154" y="5029200"/>
            <a:ext cx="5951693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rgbClr val="5A5A5A"/>
                </a:solidFill>
              </a:defRPr>
            </a:pPr>
            <a:r>
              <a:rPr kumimoji="0" sz="2000" b="0" i="0" u="none" strike="noStrike" kern="1200" cap="none" spc="0" normalizeH="0" baseline="0" noProof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 Christ-Centered SEL &amp; Leadership Formation Program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45778" y="5669280"/>
            <a:ext cx="350044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888888"/>
                </a:solidFill>
              </a:defRPr>
            </a:pPr>
            <a:r>
              <a:rPr kumimoji="0" sz="1600" b="0" i="0" u="none" strike="noStrike" kern="120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Bishop Diego High School • Grades 9-12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8" name="Rectangle 4107">
            <a:extLst>
              <a:ext uri="{FF2B5EF4-FFF2-40B4-BE49-F238E27FC236}">
                <a16:creationId xmlns:a16="http://schemas.microsoft.com/office/drawing/2014/main" id="{B72DE4C0-EE12-4CAC-98CF-A89349319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029CF03F-5E6E-4B23-89A5-81548BA4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rgbClr val="18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7200">
                <a:solidFill>
                  <a:schemeClr val="bg1"/>
                </a:solidFill>
                <a:latin typeface="Sylfaen" panose="010A0502050306030303" pitchFamily="18" charset="0"/>
              </a:rPr>
              <a:t>Sadness</a:t>
            </a:r>
          </a:p>
        </p:txBody>
      </p:sp>
      <p:sp>
        <p:nvSpPr>
          <p:cNvPr id="4107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does 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sadness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signal? (What does it mean when you feel sad?)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the 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sadness? (What does feeling sad lead you to do?)</a:t>
            </a: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098" name="Picture 2" descr="Sadness | Inside Out Wikia | Fandom">
            <a:extLst>
              <a:ext uri="{FF2B5EF4-FFF2-40B4-BE49-F238E27FC236}">
                <a16:creationId xmlns:a16="http://schemas.microsoft.com/office/drawing/2014/main" id="{99F2E40D-7285-C4BC-F48A-28F375B09A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2" r="4092"/>
          <a:stretch/>
        </p:blipFill>
        <p:spPr bwMode="auto">
          <a:xfrm>
            <a:off x="20" y="10"/>
            <a:ext cx="4053550" cy="6857989"/>
          </a:xfrm>
          <a:custGeom>
            <a:avLst/>
            <a:gdLst/>
            <a:ahLst/>
            <a:cxnLst/>
            <a:rect l="l" t="t" r="r" b="b"/>
            <a:pathLst>
              <a:path w="4053570" h="6857999">
                <a:moveTo>
                  <a:pt x="0" y="0"/>
                </a:moveTo>
                <a:lnTo>
                  <a:pt x="4022851" y="0"/>
                </a:lnTo>
                <a:lnTo>
                  <a:pt x="4023684" y="7069"/>
                </a:lnTo>
                <a:cubicBezTo>
                  <a:pt x="4038634" y="90834"/>
                  <a:pt x="4036100" y="175741"/>
                  <a:pt x="4040154" y="260014"/>
                </a:cubicBezTo>
                <a:cubicBezTo>
                  <a:pt x="4044969" y="363071"/>
                  <a:pt x="4038888" y="466508"/>
                  <a:pt x="4036607" y="569818"/>
                </a:cubicBezTo>
                <a:cubicBezTo>
                  <a:pt x="4034833" y="657771"/>
                  <a:pt x="4026091" y="745598"/>
                  <a:pt x="4028752" y="833678"/>
                </a:cubicBezTo>
                <a:cubicBezTo>
                  <a:pt x="4028942" y="836724"/>
                  <a:pt x="4028942" y="839770"/>
                  <a:pt x="4028752" y="842816"/>
                </a:cubicBezTo>
                <a:cubicBezTo>
                  <a:pt x="4020643" y="939653"/>
                  <a:pt x="4020643" y="1036998"/>
                  <a:pt x="4028752" y="1133836"/>
                </a:cubicBezTo>
                <a:cubicBezTo>
                  <a:pt x="4031324" y="1174144"/>
                  <a:pt x="4030602" y="1214593"/>
                  <a:pt x="4026598" y="1254787"/>
                </a:cubicBezTo>
                <a:cubicBezTo>
                  <a:pt x="4022797" y="1305935"/>
                  <a:pt x="4010634" y="1357844"/>
                  <a:pt x="4019376" y="1408610"/>
                </a:cubicBezTo>
                <a:cubicBezTo>
                  <a:pt x="4025065" y="1450430"/>
                  <a:pt x="4028194" y="1492566"/>
                  <a:pt x="4028752" y="1534766"/>
                </a:cubicBezTo>
                <a:cubicBezTo>
                  <a:pt x="4033186" y="1629192"/>
                  <a:pt x="4029005" y="1724125"/>
                  <a:pt x="4027358" y="1818805"/>
                </a:cubicBezTo>
                <a:cubicBezTo>
                  <a:pt x="4025584" y="1929096"/>
                  <a:pt x="4028372" y="2039387"/>
                  <a:pt x="4019503" y="2149804"/>
                </a:cubicBezTo>
                <a:cubicBezTo>
                  <a:pt x="4014625" y="2239001"/>
                  <a:pt x="4014625" y="2328401"/>
                  <a:pt x="4019503" y="2417598"/>
                </a:cubicBezTo>
                <a:cubicBezTo>
                  <a:pt x="4021910" y="2499333"/>
                  <a:pt x="4034200" y="2580306"/>
                  <a:pt x="4032173" y="2662929"/>
                </a:cubicBezTo>
                <a:cubicBezTo>
                  <a:pt x="4029765" y="2759258"/>
                  <a:pt x="4018363" y="2855334"/>
                  <a:pt x="4021910" y="2951918"/>
                </a:cubicBezTo>
                <a:cubicBezTo>
                  <a:pt x="4023557" y="2997989"/>
                  <a:pt x="4023684" y="3044060"/>
                  <a:pt x="4024571" y="3090130"/>
                </a:cubicBezTo>
                <a:cubicBezTo>
                  <a:pt x="4025711" y="3145593"/>
                  <a:pt x="4035720" y="3200928"/>
                  <a:pt x="4030145" y="3256264"/>
                </a:cubicBezTo>
                <a:cubicBezTo>
                  <a:pt x="4020897" y="3348533"/>
                  <a:pt x="3996951" y="3439278"/>
                  <a:pt x="4011901" y="3533831"/>
                </a:cubicBezTo>
                <a:cubicBezTo>
                  <a:pt x="4020136" y="3585867"/>
                  <a:pt x="4029385" y="3638030"/>
                  <a:pt x="4034200" y="3690573"/>
                </a:cubicBezTo>
                <a:cubicBezTo>
                  <a:pt x="4038381" y="3737532"/>
                  <a:pt x="4048896" y="3785253"/>
                  <a:pt x="4040914" y="3831958"/>
                </a:cubicBezTo>
                <a:cubicBezTo>
                  <a:pt x="4034073" y="3871937"/>
                  <a:pt x="4037620" y="3911916"/>
                  <a:pt x="4032299" y="3951895"/>
                </a:cubicBezTo>
                <a:cubicBezTo>
                  <a:pt x="4025331" y="4004311"/>
                  <a:pt x="4021657" y="4057616"/>
                  <a:pt x="4016336" y="4110414"/>
                </a:cubicBezTo>
                <a:cubicBezTo>
                  <a:pt x="4011648" y="4158261"/>
                  <a:pt x="4007974" y="4205982"/>
                  <a:pt x="4020643" y="4250911"/>
                </a:cubicBezTo>
                <a:cubicBezTo>
                  <a:pt x="4051684" y="4363994"/>
                  <a:pt x="4034707" y="4476442"/>
                  <a:pt x="4023051" y="4588763"/>
                </a:cubicBezTo>
                <a:cubicBezTo>
                  <a:pt x="4017349" y="4643337"/>
                  <a:pt x="4008987" y="4701084"/>
                  <a:pt x="4021657" y="4751090"/>
                </a:cubicBezTo>
                <a:cubicBezTo>
                  <a:pt x="4044969" y="4839804"/>
                  <a:pt x="4026725" y="4924077"/>
                  <a:pt x="4016589" y="5009238"/>
                </a:cubicBezTo>
                <a:cubicBezTo>
                  <a:pt x="4004363" y="5092546"/>
                  <a:pt x="4006124" y="5177301"/>
                  <a:pt x="4021784" y="5260026"/>
                </a:cubicBezTo>
                <a:cubicBezTo>
                  <a:pt x="4034200" y="5318407"/>
                  <a:pt x="4034200" y="5377804"/>
                  <a:pt x="4035720" y="5436566"/>
                </a:cubicBezTo>
                <a:cubicBezTo>
                  <a:pt x="4036607" y="5473373"/>
                  <a:pt x="4023051" y="5510813"/>
                  <a:pt x="4014055" y="5547492"/>
                </a:cubicBezTo>
                <a:cubicBezTo>
                  <a:pt x="3997965" y="5613743"/>
                  <a:pt x="3992137" y="5681008"/>
                  <a:pt x="4014055" y="5745609"/>
                </a:cubicBezTo>
                <a:cubicBezTo>
                  <a:pt x="4044589" y="5835085"/>
                  <a:pt x="4062073" y="5924561"/>
                  <a:pt x="4049403" y="6019242"/>
                </a:cubicBezTo>
                <a:cubicBezTo>
                  <a:pt x="4042055" y="6077623"/>
                  <a:pt x="4040408" y="6137274"/>
                  <a:pt x="4029385" y="6194894"/>
                </a:cubicBezTo>
                <a:cubicBezTo>
                  <a:pt x="4011268" y="6290463"/>
                  <a:pt x="4017729" y="6385396"/>
                  <a:pt x="4032173" y="6479568"/>
                </a:cubicBezTo>
                <a:cubicBezTo>
                  <a:pt x="4042321" y="6558257"/>
                  <a:pt x="4043423" y="6637846"/>
                  <a:pt x="4035467" y="6716775"/>
                </a:cubicBezTo>
                <a:lnTo>
                  <a:pt x="4025707" y="6857999"/>
                </a:lnTo>
                <a:lnTo>
                  <a:pt x="0" y="6857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606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8" name="Rectangle 4107">
            <a:extLst>
              <a:ext uri="{FF2B5EF4-FFF2-40B4-BE49-F238E27FC236}">
                <a16:creationId xmlns:a16="http://schemas.microsoft.com/office/drawing/2014/main" id="{B72DE4C0-EE12-4CAC-98CF-A89349319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029CF03F-5E6E-4B23-89A5-81548BA4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rgbClr val="18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7200">
                <a:solidFill>
                  <a:schemeClr val="bg1"/>
                </a:solidFill>
                <a:latin typeface="Sylfaen" panose="010A0502050306030303" pitchFamily="18" charset="0"/>
              </a:rPr>
              <a:t>Sadness</a:t>
            </a:r>
          </a:p>
        </p:txBody>
      </p:sp>
      <p:sp>
        <p:nvSpPr>
          <p:cNvPr id="4107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Sadness signals,  </a:t>
            </a:r>
            <a:r>
              <a:rPr lang="en-US" b="1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“I value this.”</a:t>
            </a: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the 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sadness? (What does feeling sad lead you to do?)</a:t>
            </a: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098" name="Picture 2" descr="Sadness | Inside Out Wikia | Fandom">
            <a:extLst>
              <a:ext uri="{FF2B5EF4-FFF2-40B4-BE49-F238E27FC236}">
                <a16:creationId xmlns:a16="http://schemas.microsoft.com/office/drawing/2014/main" id="{99F2E40D-7285-C4BC-F48A-28F375B09A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2" r="4092"/>
          <a:stretch/>
        </p:blipFill>
        <p:spPr bwMode="auto">
          <a:xfrm>
            <a:off x="20" y="10"/>
            <a:ext cx="4053550" cy="6857989"/>
          </a:xfrm>
          <a:custGeom>
            <a:avLst/>
            <a:gdLst/>
            <a:ahLst/>
            <a:cxnLst/>
            <a:rect l="l" t="t" r="r" b="b"/>
            <a:pathLst>
              <a:path w="4053570" h="6857999">
                <a:moveTo>
                  <a:pt x="0" y="0"/>
                </a:moveTo>
                <a:lnTo>
                  <a:pt x="4022851" y="0"/>
                </a:lnTo>
                <a:lnTo>
                  <a:pt x="4023684" y="7069"/>
                </a:lnTo>
                <a:cubicBezTo>
                  <a:pt x="4038634" y="90834"/>
                  <a:pt x="4036100" y="175741"/>
                  <a:pt x="4040154" y="260014"/>
                </a:cubicBezTo>
                <a:cubicBezTo>
                  <a:pt x="4044969" y="363071"/>
                  <a:pt x="4038888" y="466508"/>
                  <a:pt x="4036607" y="569818"/>
                </a:cubicBezTo>
                <a:cubicBezTo>
                  <a:pt x="4034833" y="657771"/>
                  <a:pt x="4026091" y="745598"/>
                  <a:pt x="4028752" y="833678"/>
                </a:cubicBezTo>
                <a:cubicBezTo>
                  <a:pt x="4028942" y="836724"/>
                  <a:pt x="4028942" y="839770"/>
                  <a:pt x="4028752" y="842816"/>
                </a:cubicBezTo>
                <a:cubicBezTo>
                  <a:pt x="4020643" y="939653"/>
                  <a:pt x="4020643" y="1036998"/>
                  <a:pt x="4028752" y="1133836"/>
                </a:cubicBezTo>
                <a:cubicBezTo>
                  <a:pt x="4031324" y="1174144"/>
                  <a:pt x="4030602" y="1214593"/>
                  <a:pt x="4026598" y="1254787"/>
                </a:cubicBezTo>
                <a:cubicBezTo>
                  <a:pt x="4022797" y="1305935"/>
                  <a:pt x="4010634" y="1357844"/>
                  <a:pt x="4019376" y="1408610"/>
                </a:cubicBezTo>
                <a:cubicBezTo>
                  <a:pt x="4025065" y="1450430"/>
                  <a:pt x="4028194" y="1492566"/>
                  <a:pt x="4028752" y="1534766"/>
                </a:cubicBezTo>
                <a:cubicBezTo>
                  <a:pt x="4033186" y="1629192"/>
                  <a:pt x="4029005" y="1724125"/>
                  <a:pt x="4027358" y="1818805"/>
                </a:cubicBezTo>
                <a:cubicBezTo>
                  <a:pt x="4025584" y="1929096"/>
                  <a:pt x="4028372" y="2039387"/>
                  <a:pt x="4019503" y="2149804"/>
                </a:cubicBezTo>
                <a:cubicBezTo>
                  <a:pt x="4014625" y="2239001"/>
                  <a:pt x="4014625" y="2328401"/>
                  <a:pt x="4019503" y="2417598"/>
                </a:cubicBezTo>
                <a:cubicBezTo>
                  <a:pt x="4021910" y="2499333"/>
                  <a:pt x="4034200" y="2580306"/>
                  <a:pt x="4032173" y="2662929"/>
                </a:cubicBezTo>
                <a:cubicBezTo>
                  <a:pt x="4029765" y="2759258"/>
                  <a:pt x="4018363" y="2855334"/>
                  <a:pt x="4021910" y="2951918"/>
                </a:cubicBezTo>
                <a:cubicBezTo>
                  <a:pt x="4023557" y="2997989"/>
                  <a:pt x="4023684" y="3044060"/>
                  <a:pt x="4024571" y="3090130"/>
                </a:cubicBezTo>
                <a:cubicBezTo>
                  <a:pt x="4025711" y="3145593"/>
                  <a:pt x="4035720" y="3200928"/>
                  <a:pt x="4030145" y="3256264"/>
                </a:cubicBezTo>
                <a:cubicBezTo>
                  <a:pt x="4020897" y="3348533"/>
                  <a:pt x="3996951" y="3439278"/>
                  <a:pt x="4011901" y="3533831"/>
                </a:cubicBezTo>
                <a:cubicBezTo>
                  <a:pt x="4020136" y="3585867"/>
                  <a:pt x="4029385" y="3638030"/>
                  <a:pt x="4034200" y="3690573"/>
                </a:cubicBezTo>
                <a:cubicBezTo>
                  <a:pt x="4038381" y="3737532"/>
                  <a:pt x="4048896" y="3785253"/>
                  <a:pt x="4040914" y="3831958"/>
                </a:cubicBezTo>
                <a:cubicBezTo>
                  <a:pt x="4034073" y="3871937"/>
                  <a:pt x="4037620" y="3911916"/>
                  <a:pt x="4032299" y="3951895"/>
                </a:cubicBezTo>
                <a:cubicBezTo>
                  <a:pt x="4025331" y="4004311"/>
                  <a:pt x="4021657" y="4057616"/>
                  <a:pt x="4016336" y="4110414"/>
                </a:cubicBezTo>
                <a:cubicBezTo>
                  <a:pt x="4011648" y="4158261"/>
                  <a:pt x="4007974" y="4205982"/>
                  <a:pt x="4020643" y="4250911"/>
                </a:cubicBezTo>
                <a:cubicBezTo>
                  <a:pt x="4051684" y="4363994"/>
                  <a:pt x="4034707" y="4476442"/>
                  <a:pt x="4023051" y="4588763"/>
                </a:cubicBezTo>
                <a:cubicBezTo>
                  <a:pt x="4017349" y="4643337"/>
                  <a:pt x="4008987" y="4701084"/>
                  <a:pt x="4021657" y="4751090"/>
                </a:cubicBezTo>
                <a:cubicBezTo>
                  <a:pt x="4044969" y="4839804"/>
                  <a:pt x="4026725" y="4924077"/>
                  <a:pt x="4016589" y="5009238"/>
                </a:cubicBezTo>
                <a:cubicBezTo>
                  <a:pt x="4004363" y="5092546"/>
                  <a:pt x="4006124" y="5177301"/>
                  <a:pt x="4021784" y="5260026"/>
                </a:cubicBezTo>
                <a:cubicBezTo>
                  <a:pt x="4034200" y="5318407"/>
                  <a:pt x="4034200" y="5377804"/>
                  <a:pt x="4035720" y="5436566"/>
                </a:cubicBezTo>
                <a:cubicBezTo>
                  <a:pt x="4036607" y="5473373"/>
                  <a:pt x="4023051" y="5510813"/>
                  <a:pt x="4014055" y="5547492"/>
                </a:cubicBezTo>
                <a:cubicBezTo>
                  <a:pt x="3997965" y="5613743"/>
                  <a:pt x="3992137" y="5681008"/>
                  <a:pt x="4014055" y="5745609"/>
                </a:cubicBezTo>
                <a:cubicBezTo>
                  <a:pt x="4044589" y="5835085"/>
                  <a:pt x="4062073" y="5924561"/>
                  <a:pt x="4049403" y="6019242"/>
                </a:cubicBezTo>
                <a:cubicBezTo>
                  <a:pt x="4042055" y="6077623"/>
                  <a:pt x="4040408" y="6137274"/>
                  <a:pt x="4029385" y="6194894"/>
                </a:cubicBezTo>
                <a:cubicBezTo>
                  <a:pt x="4011268" y="6290463"/>
                  <a:pt x="4017729" y="6385396"/>
                  <a:pt x="4032173" y="6479568"/>
                </a:cubicBezTo>
                <a:cubicBezTo>
                  <a:pt x="4042321" y="6558257"/>
                  <a:pt x="4043423" y="6637846"/>
                  <a:pt x="4035467" y="6716775"/>
                </a:cubicBezTo>
                <a:lnTo>
                  <a:pt x="4025707" y="6857999"/>
                </a:lnTo>
                <a:lnTo>
                  <a:pt x="0" y="6857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082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8" name="Rectangle 4107">
            <a:extLst>
              <a:ext uri="{FF2B5EF4-FFF2-40B4-BE49-F238E27FC236}">
                <a16:creationId xmlns:a16="http://schemas.microsoft.com/office/drawing/2014/main" id="{B72DE4C0-EE12-4CAC-98CF-A89349319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029CF03F-5E6E-4B23-89A5-81548BA4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rgbClr val="18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7200">
                <a:solidFill>
                  <a:schemeClr val="bg1"/>
                </a:solidFill>
                <a:latin typeface="Sylfaen" panose="010A0502050306030303" pitchFamily="18" charset="0"/>
              </a:rPr>
              <a:t>Sadness</a:t>
            </a:r>
          </a:p>
        </p:txBody>
      </p:sp>
      <p:sp>
        <p:nvSpPr>
          <p:cNvPr id="4107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Sadness signals,  </a:t>
            </a:r>
            <a:r>
              <a:rPr lang="en-US" b="1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“I value this”</a:t>
            </a: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adaptive action tendency associated with sadness is to </a:t>
            </a:r>
            <a:r>
              <a:rPr lang="en-US" b="1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“grieve your losses”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happens when you don’t feel and deal with sadness?</a:t>
            </a:r>
          </a:p>
        </p:txBody>
      </p:sp>
      <p:pic>
        <p:nvPicPr>
          <p:cNvPr id="4098" name="Picture 2" descr="Sadness | Inside Out Wikia | Fandom">
            <a:extLst>
              <a:ext uri="{FF2B5EF4-FFF2-40B4-BE49-F238E27FC236}">
                <a16:creationId xmlns:a16="http://schemas.microsoft.com/office/drawing/2014/main" id="{99F2E40D-7285-C4BC-F48A-28F375B09A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2" r="4092"/>
          <a:stretch/>
        </p:blipFill>
        <p:spPr bwMode="auto">
          <a:xfrm>
            <a:off x="20" y="10"/>
            <a:ext cx="4053550" cy="6857989"/>
          </a:xfrm>
          <a:custGeom>
            <a:avLst/>
            <a:gdLst/>
            <a:ahLst/>
            <a:cxnLst/>
            <a:rect l="l" t="t" r="r" b="b"/>
            <a:pathLst>
              <a:path w="4053570" h="6857999">
                <a:moveTo>
                  <a:pt x="0" y="0"/>
                </a:moveTo>
                <a:lnTo>
                  <a:pt x="4022851" y="0"/>
                </a:lnTo>
                <a:lnTo>
                  <a:pt x="4023684" y="7069"/>
                </a:lnTo>
                <a:cubicBezTo>
                  <a:pt x="4038634" y="90834"/>
                  <a:pt x="4036100" y="175741"/>
                  <a:pt x="4040154" y="260014"/>
                </a:cubicBezTo>
                <a:cubicBezTo>
                  <a:pt x="4044969" y="363071"/>
                  <a:pt x="4038888" y="466508"/>
                  <a:pt x="4036607" y="569818"/>
                </a:cubicBezTo>
                <a:cubicBezTo>
                  <a:pt x="4034833" y="657771"/>
                  <a:pt x="4026091" y="745598"/>
                  <a:pt x="4028752" y="833678"/>
                </a:cubicBezTo>
                <a:cubicBezTo>
                  <a:pt x="4028942" y="836724"/>
                  <a:pt x="4028942" y="839770"/>
                  <a:pt x="4028752" y="842816"/>
                </a:cubicBezTo>
                <a:cubicBezTo>
                  <a:pt x="4020643" y="939653"/>
                  <a:pt x="4020643" y="1036998"/>
                  <a:pt x="4028752" y="1133836"/>
                </a:cubicBezTo>
                <a:cubicBezTo>
                  <a:pt x="4031324" y="1174144"/>
                  <a:pt x="4030602" y="1214593"/>
                  <a:pt x="4026598" y="1254787"/>
                </a:cubicBezTo>
                <a:cubicBezTo>
                  <a:pt x="4022797" y="1305935"/>
                  <a:pt x="4010634" y="1357844"/>
                  <a:pt x="4019376" y="1408610"/>
                </a:cubicBezTo>
                <a:cubicBezTo>
                  <a:pt x="4025065" y="1450430"/>
                  <a:pt x="4028194" y="1492566"/>
                  <a:pt x="4028752" y="1534766"/>
                </a:cubicBezTo>
                <a:cubicBezTo>
                  <a:pt x="4033186" y="1629192"/>
                  <a:pt x="4029005" y="1724125"/>
                  <a:pt x="4027358" y="1818805"/>
                </a:cubicBezTo>
                <a:cubicBezTo>
                  <a:pt x="4025584" y="1929096"/>
                  <a:pt x="4028372" y="2039387"/>
                  <a:pt x="4019503" y="2149804"/>
                </a:cubicBezTo>
                <a:cubicBezTo>
                  <a:pt x="4014625" y="2239001"/>
                  <a:pt x="4014625" y="2328401"/>
                  <a:pt x="4019503" y="2417598"/>
                </a:cubicBezTo>
                <a:cubicBezTo>
                  <a:pt x="4021910" y="2499333"/>
                  <a:pt x="4034200" y="2580306"/>
                  <a:pt x="4032173" y="2662929"/>
                </a:cubicBezTo>
                <a:cubicBezTo>
                  <a:pt x="4029765" y="2759258"/>
                  <a:pt x="4018363" y="2855334"/>
                  <a:pt x="4021910" y="2951918"/>
                </a:cubicBezTo>
                <a:cubicBezTo>
                  <a:pt x="4023557" y="2997989"/>
                  <a:pt x="4023684" y="3044060"/>
                  <a:pt x="4024571" y="3090130"/>
                </a:cubicBezTo>
                <a:cubicBezTo>
                  <a:pt x="4025711" y="3145593"/>
                  <a:pt x="4035720" y="3200928"/>
                  <a:pt x="4030145" y="3256264"/>
                </a:cubicBezTo>
                <a:cubicBezTo>
                  <a:pt x="4020897" y="3348533"/>
                  <a:pt x="3996951" y="3439278"/>
                  <a:pt x="4011901" y="3533831"/>
                </a:cubicBezTo>
                <a:cubicBezTo>
                  <a:pt x="4020136" y="3585867"/>
                  <a:pt x="4029385" y="3638030"/>
                  <a:pt x="4034200" y="3690573"/>
                </a:cubicBezTo>
                <a:cubicBezTo>
                  <a:pt x="4038381" y="3737532"/>
                  <a:pt x="4048896" y="3785253"/>
                  <a:pt x="4040914" y="3831958"/>
                </a:cubicBezTo>
                <a:cubicBezTo>
                  <a:pt x="4034073" y="3871937"/>
                  <a:pt x="4037620" y="3911916"/>
                  <a:pt x="4032299" y="3951895"/>
                </a:cubicBezTo>
                <a:cubicBezTo>
                  <a:pt x="4025331" y="4004311"/>
                  <a:pt x="4021657" y="4057616"/>
                  <a:pt x="4016336" y="4110414"/>
                </a:cubicBezTo>
                <a:cubicBezTo>
                  <a:pt x="4011648" y="4158261"/>
                  <a:pt x="4007974" y="4205982"/>
                  <a:pt x="4020643" y="4250911"/>
                </a:cubicBezTo>
                <a:cubicBezTo>
                  <a:pt x="4051684" y="4363994"/>
                  <a:pt x="4034707" y="4476442"/>
                  <a:pt x="4023051" y="4588763"/>
                </a:cubicBezTo>
                <a:cubicBezTo>
                  <a:pt x="4017349" y="4643337"/>
                  <a:pt x="4008987" y="4701084"/>
                  <a:pt x="4021657" y="4751090"/>
                </a:cubicBezTo>
                <a:cubicBezTo>
                  <a:pt x="4044969" y="4839804"/>
                  <a:pt x="4026725" y="4924077"/>
                  <a:pt x="4016589" y="5009238"/>
                </a:cubicBezTo>
                <a:cubicBezTo>
                  <a:pt x="4004363" y="5092546"/>
                  <a:pt x="4006124" y="5177301"/>
                  <a:pt x="4021784" y="5260026"/>
                </a:cubicBezTo>
                <a:cubicBezTo>
                  <a:pt x="4034200" y="5318407"/>
                  <a:pt x="4034200" y="5377804"/>
                  <a:pt x="4035720" y="5436566"/>
                </a:cubicBezTo>
                <a:cubicBezTo>
                  <a:pt x="4036607" y="5473373"/>
                  <a:pt x="4023051" y="5510813"/>
                  <a:pt x="4014055" y="5547492"/>
                </a:cubicBezTo>
                <a:cubicBezTo>
                  <a:pt x="3997965" y="5613743"/>
                  <a:pt x="3992137" y="5681008"/>
                  <a:pt x="4014055" y="5745609"/>
                </a:cubicBezTo>
                <a:cubicBezTo>
                  <a:pt x="4044589" y="5835085"/>
                  <a:pt x="4062073" y="5924561"/>
                  <a:pt x="4049403" y="6019242"/>
                </a:cubicBezTo>
                <a:cubicBezTo>
                  <a:pt x="4042055" y="6077623"/>
                  <a:pt x="4040408" y="6137274"/>
                  <a:pt x="4029385" y="6194894"/>
                </a:cubicBezTo>
                <a:cubicBezTo>
                  <a:pt x="4011268" y="6290463"/>
                  <a:pt x="4017729" y="6385396"/>
                  <a:pt x="4032173" y="6479568"/>
                </a:cubicBezTo>
                <a:cubicBezTo>
                  <a:pt x="4042321" y="6558257"/>
                  <a:pt x="4043423" y="6637846"/>
                  <a:pt x="4035467" y="6716775"/>
                </a:cubicBezTo>
                <a:lnTo>
                  <a:pt x="4025707" y="6857999"/>
                </a:lnTo>
                <a:lnTo>
                  <a:pt x="0" y="6857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60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7200" dirty="0">
                <a:latin typeface="Sylfaen" panose="010A0502050306030303" pitchFamily="18" charset="0"/>
              </a:rPr>
              <a:t>Fear</a:t>
            </a:r>
          </a:p>
        </p:txBody>
      </p:sp>
      <p:pic>
        <p:nvPicPr>
          <p:cNvPr id="7170" name="Picture 2" descr="Fear | Inside Out Wikia | Fandom">
            <a:extLst>
              <a:ext uri="{FF2B5EF4-FFF2-40B4-BE49-F238E27FC236}">
                <a16:creationId xmlns:a16="http://schemas.microsoft.com/office/drawing/2014/main" id="{0943586D-506C-E450-D82A-74D114DA47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5234"/>
          <a:stretch/>
        </p:blipFill>
        <p:spPr bwMode="auto"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7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A40E"/>
          </a:solidFill>
          <a:ln w="38100" cap="rnd">
            <a:solidFill>
              <a:srgbClr val="FFA40E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does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signal? (What does it mean when you feel fear?)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fear’s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fear lead you to do?)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1204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7200" dirty="0">
                <a:latin typeface="Sylfaen" panose="010A0502050306030303" pitchFamily="18" charset="0"/>
              </a:rPr>
              <a:t>Fear</a:t>
            </a:r>
          </a:p>
        </p:txBody>
      </p:sp>
      <p:pic>
        <p:nvPicPr>
          <p:cNvPr id="7170" name="Picture 2" descr="Fear | Inside Out Wikia | Fandom">
            <a:extLst>
              <a:ext uri="{FF2B5EF4-FFF2-40B4-BE49-F238E27FC236}">
                <a16:creationId xmlns:a16="http://schemas.microsoft.com/office/drawing/2014/main" id="{0943586D-506C-E450-D82A-74D114DA47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5234"/>
          <a:stretch/>
        </p:blipFill>
        <p:spPr bwMode="auto"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7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A40E"/>
          </a:solidFill>
          <a:ln w="38100" cap="rnd">
            <a:solidFill>
              <a:srgbClr val="FFA40E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Fear signals, 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“I am unsafe”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fear’s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fear lead you to do?)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685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7200" dirty="0">
                <a:latin typeface="Sylfaen" panose="010A0502050306030303" pitchFamily="18" charset="0"/>
              </a:rPr>
              <a:t>Fear</a:t>
            </a:r>
          </a:p>
        </p:txBody>
      </p:sp>
      <p:pic>
        <p:nvPicPr>
          <p:cNvPr id="7170" name="Picture 2" descr="Fear | Inside Out Wikia | Fandom">
            <a:extLst>
              <a:ext uri="{FF2B5EF4-FFF2-40B4-BE49-F238E27FC236}">
                <a16:creationId xmlns:a16="http://schemas.microsoft.com/office/drawing/2014/main" id="{0943586D-506C-E450-D82A-74D114DA47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5234"/>
          <a:stretch/>
        </p:blipFill>
        <p:spPr bwMode="auto"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7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A40E"/>
          </a:solidFill>
          <a:ln w="38100" cap="rnd">
            <a:solidFill>
              <a:srgbClr val="FFA40E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Fear signals, 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“I am unsafe”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Fear’s associated adaptive action tendency is to 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flee to safety.</a:t>
            </a:r>
          </a:p>
          <a:p>
            <a:pPr marL="0" indent="0">
              <a:buNone/>
            </a:pP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happens when you don’t feel and deal with fear?</a:t>
            </a:r>
          </a:p>
        </p:txBody>
      </p:sp>
    </p:spTree>
    <p:extLst>
      <p:ext uri="{BB962C8B-B14F-4D97-AF65-F5344CB8AC3E}">
        <p14:creationId xmlns:p14="http://schemas.microsoft.com/office/powerpoint/2010/main" val="4104197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05" name="Rectangle 820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7200">
                <a:latin typeface="Sylfaen" panose="010A0502050306030303" pitchFamily="18" charset="0"/>
              </a:rPr>
              <a:t>Disgust</a:t>
            </a:r>
          </a:p>
        </p:txBody>
      </p:sp>
      <p:pic>
        <p:nvPicPr>
          <p:cNvPr id="8194" name="Picture 2" descr="Disgust | Inside Out Wikia | Fandom">
            <a:extLst>
              <a:ext uri="{FF2B5EF4-FFF2-40B4-BE49-F238E27FC236}">
                <a16:creationId xmlns:a16="http://schemas.microsoft.com/office/drawing/2014/main" id="{5037435F-F6E7-0E23-5E80-9BAB68663F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6" r="853"/>
          <a:stretch/>
        </p:blipFill>
        <p:spPr bwMode="auto"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06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42C8D9"/>
          </a:solidFill>
          <a:ln w="38100" cap="rnd">
            <a:solidFill>
              <a:srgbClr val="42C8D9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  <a:solidFill>
            <a:srgbClr val="00B050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does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disgust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signal? (What does it mean when you feel disgust?)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disgust’s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disgust lead you to do?)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246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05" name="Rectangle 820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7200">
                <a:latin typeface="Sylfaen" panose="010A0502050306030303" pitchFamily="18" charset="0"/>
              </a:rPr>
              <a:t>Disgust</a:t>
            </a:r>
          </a:p>
        </p:txBody>
      </p:sp>
      <p:pic>
        <p:nvPicPr>
          <p:cNvPr id="8194" name="Picture 2" descr="Disgust | Inside Out Wikia | Fandom">
            <a:extLst>
              <a:ext uri="{FF2B5EF4-FFF2-40B4-BE49-F238E27FC236}">
                <a16:creationId xmlns:a16="http://schemas.microsoft.com/office/drawing/2014/main" id="{5037435F-F6E7-0E23-5E80-9BAB68663F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6" r="853"/>
          <a:stretch/>
        </p:blipFill>
        <p:spPr bwMode="auto"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06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42C8D9"/>
          </a:solidFill>
          <a:ln w="38100" cap="rnd">
            <a:solidFill>
              <a:srgbClr val="42C8D9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  <a:solidFill>
            <a:srgbClr val="00B050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Disgust signals, 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“I am being contaminated.”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disgust’s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disgust lead you to do?)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966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05" name="Rectangle 820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7200">
                <a:latin typeface="Sylfaen" panose="010A0502050306030303" pitchFamily="18" charset="0"/>
              </a:rPr>
              <a:t>Disgust</a:t>
            </a:r>
          </a:p>
        </p:txBody>
      </p:sp>
      <p:pic>
        <p:nvPicPr>
          <p:cNvPr id="8194" name="Picture 2" descr="Disgust | Inside Out Wikia | Fandom">
            <a:extLst>
              <a:ext uri="{FF2B5EF4-FFF2-40B4-BE49-F238E27FC236}">
                <a16:creationId xmlns:a16="http://schemas.microsoft.com/office/drawing/2014/main" id="{5037435F-F6E7-0E23-5E80-9BAB68663F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6" r="853"/>
          <a:stretch/>
        </p:blipFill>
        <p:spPr bwMode="auto"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06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42C8D9"/>
          </a:solidFill>
          <a:ln w="38100" cap="rnd">
            <a:solidFill>
              <a:srgbClr val="42C8D9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  <a:solidFill>
            <a:srgbClr val="00B050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Disgust signals, 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“I am being contaminated.”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adaptive action tendency associated with disgust is to 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expel the contaminate.</a:t>
            </a:r>
          </a:p>
          <a:p>
            <a:pPr marL="0" indent="0">
              <a:buNone/>
            </a:pPr>
            <a:endParaRPr lang="en-US" b="1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happens when we don’t feel and deal with disgust?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8592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42" name="Rectangle 924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70"/>
            <a:ext cx="6894576" cy="1784538"/>
          </a:xfrm>
        </p:spPr>
        <p:txBody>
          <a:bodyPr anchor="b">
            <a:normAutofit/>
          </a:bodyPr>
          <a:lstStyle/>
          <a:p>
            <a:r>
              <a:rPr lang="en-US" sz="7200">
                <a:latin typeface="Sylfaen" panose="010A0502050306030303" pitchFamily="18" charset="0"/>
              </a:rPr>
              <a:t>Joy</a:t>
            </a:r>
          </a:p>
        </p:txBody>
      </p:sp>
      <p:sp>
        <p:nvSpPr>
          <p:cNvPr id="9243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395391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92FE00"/>
          </a:solidFill>
          <a:ln w="38100" cap="rnd">
            <a:solidFill>
              <a:srgbClr val="92FE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8307"/>
            <a:ext cx="6894576" cy="34852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does </a:t>
            </a:r>
            <a:r>
              <a:rPr lang="en-US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joy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signal? (What does it mean when you feel joy?)</a:t>
            </a:r>
          </a:p>
          <a:p>
            <a:pPr marL="0" indent="0">
              <a:buNone/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joy’s </a:t>
            </a:r>
            <a:r>
              <a:rPr lang="en-US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joy lead you to do?)</a:t>
            </a:r>
            <a:endParaRPr lang="en-US" b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Joy | Inside Out Wikia | Fandom">
            <a:extLst>
              <a:ext uri="{FF2B5EF4-FFF2-40B4-BE49-F238E27FC236}">
                <a16:creationId xmlns:a16="http://schemas.microsoft.com/office/drawing/2014/main" id="{FC255364-91B8-555C-DF56-E20BF9BB4F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10" r="1" b="15872"/>
          <a:stretch/>
        </p:blipFill>
        <p:spPr bwMode="auto">
          <a:xfrm>
            <a:off x="8141399" y="10"/>
            <a:ext cx="4050601" cy="6857990"/>
          </a:xfrm>
          <a:custGeom>
            <a:avLst/>
            <a:gdLst/>
            <a:ahLst/>
            <a:cxnLst/>
            <a:rect l="l" t="t" r="r" b="b"/>
            <a:pathLst>
              <a:path w="4050601" h="6858000">
                <a:moveTo>
                  <a:pt x="26697" y="0"/>
                </a:moveTo>
                <a:lnTo>
                  <a:pt x="4050601" y="0"/>
                </a:lnTo>
                <a:lnTo>
                  <a:pt x="4050601" y="6858000"/>
                </a:lnTo>
                <a:lnTo>
                  <a:pt x="28376" y="6858000"/>
                </a:lnTo>
                <a:lnTo>
                  <a:pt x="28782" y="6851321"/>
                </a:lnTo>
                <a:cubicBezTo>
                  <a:pt x="31911" y="6730915"/>
                  <a:pt x="35027" y="6610471"/>
                  <a:pt x="38157" y="6489990"/>
                </a:cubicBezTo>
                <a:cubicBezTo>
                  <a:pt x="38284" y="6484913"/>
                  <a:pt x="39171" y="6479963"/>
                  <a:pt x="39171" y="6474886"/>
                </a:cubicBezTo>
                <a:cubicBezTo>
                  <a:pt x="48166" y="6361042"/>
                  <a:pt x="53107" y="6247198"/>
                  <a:pt x="18899" y="6136019"/>
                </a:cubicBezTo>
                <a:cubicBezTo>
                  <a:pt x="15871" y="6125573"/>
                  <a:pt x="14262" y="6114773"/>
                  <a:pt x="14084" y="6103909"/>
                </a:cubicBezTo>
                <a:cubicBezTo>
                  <a:pt x="12413" y="6006983"/>
                  <a:pt x="16644" y="5910056"/>
                  <a:pt x="26754" y="5813650"/>
                </a:cubicBezTo>
                <a:cubicBezTo>
                  <a:pt x="31949" y="5754507"/>
                  <a:pt x="26754" y="5694475"/>
                  <a:pt x="43478" y="5635967"/>
                </a:cubicBezTo>
                <a:cubicBezTo>
                  <a:pt x="50864" y="5606890"/>
                  <a:pt x="55109" y="5577103"/>
                  <a:pt x="56147" y="5547125"/>
                </a:cubicBezTo>
                <a:cubicBezTo>
                  <a:pt x="59948" y="5474529"/>
                  <a:pt x="38537" y="5406248"/>
                  <a:pt x="18139" y="5337713"/>
                </a:cubicBezTo>
                <a:cubicBezTo>
                  <a:pt x="7370" y="5301414"/>
                  <a:pt x="-5426" y="5264355"/>
                  <a:pt x="2429" y="5226280"/>
                </a:cubicBezTo>
                <a:cubicBezTo>
                  <a:pt x="16707" y="5167720"/>
                  <a:pt x="24854" y="5107828"/>
                  <a:pt x="26754" y="5047581"/>
                </a:cubicBezTo>
                <a:cubicBezTo>
                  <a:pt x="26754" y="5004937"/>
                  <a:pt x="16365" y="4963181"/>
                  <a:pt x="20039" y="4920664"/>
                </a:cubicBezTo>
                <a:cubicBezTo>
                  <a:pt x="28211" y="4838181"/>
                  <a:pt x="30238" y="4755203"/>
                  <a:pt x="26121" y="4672415"/>
                </a:cubicBezTo>
                <a:cubicBezTo>
                  <a:pt x="26095" y="4639315"/>
                  <a:pt x="29846" y="4606317"/>
                  <a:pt x="37270" y="4574054"/>
                </a:cubicBezTo>
                <a:cubicBezTo>
                  <a:pt x="46506" y="4517120"/>
                  <a:pt x="48419" y="4459246"/>
                  <a:pt x="42971" y="4401829"/>
                </a:cubicBezTo>
                <a:cubicBezTo>
                  <a:pt x="37016" y="4335324"/>
                  <a:pt x="19279" y="4269835"/>
                  <a:pt x="14845" y="4203331"/>
                </a:cubicBezTo>
                <a:cubicBezTo>
                  <a:pt x="7876" y="4093167"/>
                  <a:pt x="17759" y="3983003"/>
                  <a:pt x="27514" y="3873347"/>
                </a:cubicBezTo>
                <a:cubicBezTo>
                  <a:pt x="35116" y="3803010"/>
                  <a:pt x="37143" y="3732178"/>
                  <a:pt x="33596" y="3661523"/>
                </a:cubicBezTo>
                <a:cubicBezTo>
                  <a:pt x="29161" y="3605426"/>
                  <a:pt x="22193" y="3549329"/>
                  <a:pt x="20926" y="3493232"/>
                </a:cubicBezTo>
                <a:cubicBezTo>
                  <a:pt x="18646" y="3392967"/>
                  <a:pt x="19532" y="3292703"/>
                  <a:pt x="25360" y="3192439"/>
                </a:cubicBezTo>
                <a:cubicBezTo>
                  <a:pt x="28274" y="3142180"/>
                  <a:pt x="32962" y="3092429"/>
                  <a:pt x="34989" y="3041789"/>
                </a:cubicBezTo>
                <a:cubicBezTo>
                  <a:pt x="37016" y="2991149"/>
                  <a:pt x="41071" y="2940002"/>
                  <a:pt x="29542" y="2890377"/>
                </a:cubicBezTo>
                <a:cubicBezTo>
                  <a:pt x="10030" y="2805978"/>
                  <a:pt x="24347" y="2721959"/>
                  <a:pt x="28528" y="2637813"/>
                </a:cubicBezTo>
                <a:cubicBezTo>
                  <a:pt x="31062" y="2585523"/>
                  <a:pt x="46266" y="2531964"/>
                  <a:pt x="32836" y="2481198"/>
                </a:cubicBezTo>
                <a:cubicBezTo>
                  <a:pt x="11677" y="2401621"/>
                  <a:pt x="25487" y="2323694"/>
                  <a:pt x="32836" y="2245386"/>
                </a:cubicBezTo>
                <a:cubicBezTo>
                  <a:pt x="41311" y="2171280"/>
                  <a:pt x="39816" y="2096361"/>
                  <a:pt x="28401" y="2022648"/>
                </a:cubicBezTo>
                <a:cubicBezTo>
                  <a:pt x="14084" y="1949518"/>
                  <a:pt x="14084" y="1874307"/>
                  <a:pt x="28401" y="1801178"/>
                </a:cubicBezTo>
                <a:cubicBezTo>
                  <a:pt x="40260" y="1740816"/>
                  <a:pt x="41628" y="1678868"/>
                  <a:pt x="32455" y="1618037"/>
                </a:cubicBezTo>
                <a:cubicBezTo>
                  <a:pt x="26247" y="1574505"/>
                  <a:pt x="15098" y="1531226"/>
                  <a:pt x="13578" y="1487694"/>
                </a:cubicBezTo>
                <a:cubicBezTo>
                  <a:pt x="10436" y="1396656"/>
                  <a:pt x="12298" y="1305517"/>
                  <a:pt x="19153" y="1214696"/>
                </a:cubicBezTo>
                <a:cubicBezTo>
                  <a:pt x="27134" y="1111259"/>
                  <a:pt x="42464" y="1008202"/>
                  <a:pt x="31822" y="904004"/>
                </a:cubicBezTo>
                <a:cubicBezTo>
                  <a:pt x="28148" y="868213"/>
                  <a:pt x="20673" y="832549"/>
                  <a:pt x="19913" y="796632"/>
                </a:cubicBezTo>
                <a:cubicBezTo>
                  <a:pt x="18266" y="729366"/>
                  <a:pt x="17505" y="662989"/>
                  <a:pt x="21306" y="593565"/>
                </a:cubicBezTo>
                <a:cubicBezTo>
                  <a:pt x="25107" y="524142"/>
                  <a:pt x="39550" y="453703"/>
                  <a:pt x="29795" y="385549"/>
                </a:cubicBezTo>
                <a:cubicBezTo>
                  <a:pt x="20039" y="317394"/>
                  <a:pt x="26374" y="250382"/>
                  <a:pt x="32709" y="183497"/>
                </a:cubicBezTo>
                <a:cubicBezTo>
                  <a:pt x="35750" y="151705"/>
                  <a:pt x="37809" y="120261"/>
                  <a:pt x="37254" y="889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15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24000" y="0"/>
            <a:ext cx="9144000" cy="137160"/>
          </a:xfrm>
          <a:prstGeom prst="rect">
            <a:avLst/>
          </a:prstGeom>
          <a:solidFill>
            <a:srgbClr val="FF6B3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724400" y="2558559"/>
            <a:ext cx="2743200" cy="457200"/>
          </a:xfrm>
          <a:prstGeom prst="rect">
            <a:avLst/>
          </a:prstGeom>
          <a:solidFill>
            <a:srgbClr val="FF6B3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1">
                <a:solidFill>
                  <a:srgbClr val="FFFFFF"/>
                </a:solidFill>
              </a:defRPr>
            </a:pPr>
            <a:r>
              <a:rPr kumimoji="0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FRESHMAN • GRADE 9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38400" y="3094890"/>
            <a:ext cx="7315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1">
                <a:solidFill>
                  <a:srgbClr val="2D2D2D"/>
                </a:solidFill>
              </a:defRPr>
            </a:pPr>
            <a:r>
              <a:rPr kumimoji="0" sz="4800" b="1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Living Life in Color</a:t>
            </a:r>
          </a:p>
        </p:txBody>
      </p:sp>
      <p:sp>
        <p:nvSpPr>
          <p:cNvPr id="6" name="Rectangle 5"/>
          <p:cNvSpPr/>
          <p:nvPr/>
        </p:nvSpPr>
        <p:spPr>
          <a:xfrm>
            <a:off x="5364480" y="3993462"/>
            <a:ext cx="1463040" cy="73152"/>
          </a:xfrm>
          <a:prstGeom prst="rect">
            <a:avLst/>
          </a:prstGeom>
          <a:solidFill>
            <a:srgbClr val="FF6B3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21280" y="4332846"/>
            <a:ext cx="6949440" cy="14391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5A5A5A"/>
                </a:solidFill>
              </a:defRPr>
            </a:pPr>
            <a:r>
              <a:rPr kumimoji="0" sz="1600" b="0" i="0" u="none" strike="noStrike" kern="1200" cap="none" spc="0" normalizeH="0" baseline="0" noProof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Introduces the foundational concept that emotions are non-judgmental signals that lead to adaptive actions. Students learn to identify core emotions (anger, sadness, fear, joy), their corresponding signals, and their functions using the Zones of Regulation framework.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61429" y="6015694"/>
            <a:ext cx="2668743" cy="44627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>
                <a:solidFill>
                  <a:srgbClr val="888888"/>
                </a:solidFill>
              </a:defRPr>
            </a:pPr>
            <a:r>
              <a:rPr kumimoji="0" sz="1000" b="1" i="0" u="none" strike="noStrike" kern="120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CASEL FOCUS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1">
                <a:solidFill>
                  <a:srgbClr val="2D2D2D"/>
                </a:solidFill>
              </a:defRPr>
            </a:pPr>
            <a:r>
              <a:rPr kumimoji="0" sz="1300" b="1" i="0" u="none" strike="noStrike" kern="1200" cap="none" spc="0" normalizeH="0" baseline="0" noProof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Self-Awareness &amp; Self-Management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05966" y="6015694"/>
            <a:ext cx="2180469" cy="44627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>
                <a:solidFill>
                  <a:srgbClr val="888888"/>
                </a:solidFill>
              </a:defRPr>
            </a:pPr>
            <a:r>
              <a:rPr kumimoji="0" sz="1000" b="1" i="0" u="none" strike="noStrike" kern="120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CST LENS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1">
                <a:solidFill>
                  <a:srgbClr val="2D2D2D"/>
                </a:solidFill>
              </a:defRPr>
            </a:pPr>
            <a:r>
              <a:rPr kumimoji="0" sz="1300" b="1" i="0" u="none" strike="noStrike" kern="1200" cap="none" spc="0" normalizeH="0" baseline="0" noProof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Dignity of the Human Person</a:t>
            </a:r>
          </a:p>
        </p:txBody>
      </p:sp>
      <p:pic>
        <p:nvPicPr>
          <p:cNvPr id="10" name="Picture 9" descr="Forge Logo.jpg">
            <a:extLst>
              <a:ext uri="{FF2B5EF4-FFF2-40B4-BE49-F238E27FC236}">
                <a16:creationId xmlns:a16="http://schemas.microsoft.com/office/drawing/2014/main" id="{DDA15C47-5772-F90E-F81A-731993AD1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375" y="177724"/>
            <a:ext cx="2363250" cy="236325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42" name="Rectangle 924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70"/>
            <a:ext cx="6894576" cy="1784538"/>
          </a:xfrm>
        </p:spPr>
        <p:txBody>
          <a:bodyPr anchor="b">
            <a:normAutofit/>
          </a:bodyPr>
          <a:lstStyle/>
          <a:p>
            <a:r>
              <a:rPr lang="en-US" sz="7200">
                <a:latin typeface="Sylfaen" panose="010A0502050306030303" pitchFamily="18" charset="0"/>
              </a:rPr>
              <a:t>Joy</a:t>
            </a:r>
          </a:p>
        </p:txBody>
      </p:sp>
      <p:sp>
        <p:nvSpPr>
          <p:cNvPr id="9243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395391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92FE00"/>
          </a:solidFill>
          <a:ln w="38100" cap="rnd">
            <a:solidFill>
              <a:srgbClr val="92FE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8307"/>
            <a:ext cx="6894576" cy="34852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Joy signals, “I like this.”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joy’s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joy lead you to do?)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Joy | Inside Out Wikia | Fandom">
            <a:extLst>
              <a:ext uri="{FF2B5EF4-FFF2-40B4-BE49-F238E27FC236}">
                <a16:creationId xmlns:a16="http://schemas.microsoft.com/office/drawing/2014/main" id="{FC255364-91B8-555C-DF56-E20BF9BB4F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10" r="1" b="15872"/>
          <a:stretch/>
        </p:blipFill>
        <p:spPr bwMode="auto">
          <a:xfrm>
            <a:off x="8141399" y="10"/>
            <a:ext cx="4050601" cy="6857990"/>
          </a:xfrm>
          <a:custGeom>
            <a:avLst/>
            <a:gdLst/>
            <a:ahLst/>
            <a:cxnLst/>
            <a:rect l="l" t="t" r="r" b="b"/>
            <a:pathLst>
              <a:path w="4050601" h="6858000">
                <a:moveTo>
                  <a:pt x="26697" y="0"/>
                </a:moveTo>
                <a:lnTo>
                  <a:pt x="4050601" y="0"/>
                </a:lnTo>
                <a:lnTo>
                  <a:pt x="4050601" y="6858000"/>
                </a:lnTo>
                <a:lnTo>
                  <a:pt x="28376" y="6858000"/>
                </a:lnTo>
                <a:lnTo>
                  <a:pt x="28782" y="6851321"/>
                </a:lnTo>
                <a:cubicBezTo>
                  <a:pt x="31911" y="6730915"/>
                  <a:pt x="35027" y="6610471"/>
                  <a:pt x="38157" y="6489990"/>
                </a:cubicBezTo>
                <a:cubicBezTo>
                  <a:pt x="38284" y="6484913"/>
                  <a:pt x="39171" y="6479963"/>
                  <a:pt x="39171" y="6474886"/>
                </a:cubicBezTo>
                <a:cubicBezTo>
                  <a:pt x="48166" y="6361042"/>
                  <a:pt x="53107" y="6247198"/>
                  <a:pt x="18899" y="6136019"/>
                </a:cubicBezTo>
                <a:cubicBezTo>
                  <a:pt x="15871" y="6125573"/>
                  <a:pt x="14262" y="6114773"/>
                  <a:pt x="14084" y="6103909"/>
                </a:cubicBezTo>
                <a:cubicBezTo>
                  <a:pt x="12413" y="6006983"/>
                  <a:pt x="16644" y="5910056"/>
                  <a:pt x="26754" y="5813650"/>
                </a:cubicBezTo>
                <a:cubicBezTo>
                  <a:pt x="31949" y="5754507"/>
                  <a:pt x="26754" y="5694475"/>
                  <a:pt x="43478" y="5635967"/>
                </a:cubicBezTo>
                <a:cubicBezTo>
                  <a:pt x="50864" y="5606890"/>
                  <a:pt x="55109" y="5577103"/>
                  <a:pt x="56147" y="5547125"/>
                </a:cubicBezTo>
                <a:cubicBezTo>
                  <a:pt x="59948" y="5474529"/>
                  <a:pt x="38537" y="5406248"/>
                  <a:pt x="18139" y="5337713"/>
                </a:cubicBezTo>
                <a:cubicBezTo>
                  <a:pt x="7370" y="5301414"/>
                  <a:pt x="-5426" y="5264355"/>
                  <a:pt x="2429" y="5226280"/>
                </a:cubicBezTo>
                <a:cubicBezTo>
                  <a:pt x="16707" y="5167720"/>
                  <a:pt x="24854" y="5107828"/>
                  <a:pt x="26754" y="5047581"/>
                </a:cubicBezTo>
                <a:cubicBezTo>
                  <a:pt x="26754" y="5004937"/>
                  <a:pt x="16365" y="4963181"/>
                  <a:pt x="20039" y="4920664"/>
                </a:cubicBezTo>
                <a:cubicBezTo>
                  <a:pt x="28211" y="4838181"/>
                  <a:pt x="30238" y="4755203"/>
                  <a:pt x="26121" y="4672415"/>
                </a:cubicBezTo>
                <a:cubicBezTo>
                  <a:pt x="26095" y="4639315"/>
                  <a:pt x="29846" y="4606317"/>
                  <a:pt x="37270" y="4574054"/>
                </a:cubicBezTo>
                <a:cubicBezTo>
                  <a:pt x="46506" y="4517120"/>
                  <a:pt x="48419" y="4459246"/>
                  <a:pt x="42971" y="4401829"/>
                </a:cubicBezTo>
                <a:cubicBezTo>
                  <a:pt x="37016" y="4335324"/>
                  <a:pt x="19279" y="4269835"/>
                  <a:pt x="14845" y="4203331"/>
                </a:cubicBezTo>
                <a:cubicBezTo>
                  <a:pt x="7876" y="4093167"/>
                  <a:pt x="17759" y="3983003"/>
                  <a:pt x="27514" y="3873347"/>
                </a:cubicBezTo>
                <a:cubicBezTo>
                  <a:pt x="35116" y="3803010"/>
                  <a:pt x="37143" y="3732178"/>
                  <a:pt x="33596" y="3661523"/>
                </a:cubicBezTo>
                <a:cubicBezTo>
                  <a:pt x="29161" y="3605426"/>
                  <a:pt x="22193" y="3549329"/>
                  <a:pt x="20926" y="3493232"/>
                </a:cubicBezTo>
                <a:cubicBezTo>
                  <a:pt x="18646" y="3392967"/>
                  <a:pt x="19532" y="3292703"/>
                  <a:pt x="25360" y="3192439"/>
                </a:cubicBezTo>
                <a:cubicBezTo>
                  <a:pt x="28274" y="3142180"/>
                  <a:pt x="32962" y="3092429"/>
                  <a:pt x="34989" y="3041789"/>
                </a:cubicBezTo>
                <a:cubicBezTo>
                  <a:pt x="37016" y="2991149"/>
                  <a:pt x="41071" y="2940002"/>
                  <a:pt x="29542" y="2890377"/>
                </a:cubicBezTo>
                <a:cubicBezTo>
                  <a:pt x="10030" y="2805978"/>
                  <a:pt x="24347" y="2721959"/>
                  <a:pt x="28528" y="2637813"/>
                </a:cubicBezTo>
                <a:cubicBezTo>
                  <a:pt x="31062" y="2585523"/>
                  <a:pt x="46266" y="2531964"/>
                  <a:pt x="32836" y="2481198"/>
                </a:cubicBezTo>
                <a:cubicBezTo>
                  <a:pt x="11677" y="2401621"/>
                  <a:pt x="25487" y="2323694"/>
                  <a:pt x="32836" y="2245386"/>
                </a:cubicBezTo>
                <a:cubicBezTo>
                  <a:pt x="41311" y="2171280"/>
                  <a:pt x="39816" y="2096361"/>
                  <a:pt x="28401" y="2022648"/>
                </a:cubicBezTo>
                <a:cubicBezTo>
                  <a:pt x="14084" y="1949518"/>
                  <a:pt x="14084" y="1874307"/>
                  <a:pt x="28401" y="1801178"/>
                </a:cubicBezTo>
                <a:cubicBezTo>
                  <a:pt x="40260" y="1740816"/>
                  <a:pt x="41628" y="1678868"/>
                  <a:pt x="32455" y="1618037"/>
                </a:cubicBezTo>
                <a:cubicBezTo>
                  <a:pt x="26247" y="1574505"/>
                  <a:pt x="15098" y="1531226"/>
                  <a:pt x="13578" y="1487694"/>
                </a:cubicBezTo>
                <a:cubicBezTo>
                  <a:pt x="10436" y="1396656"/>
                  <a:pt x="12298" y="1305517"/>
                  <a:pt x="19153" y="1214696"/>
                </a:cubicBezTo>
                <a:cubicBezTo>
                  <a:pt x="27134" y="1111259"/>
                  <a:pt x="42464" y="1008202"/>
                  <a:pt x="31822" y="904004"/>
                </a:cubicBezTo>
                <a:cubicBezTo>
                  <a:pt x="28148" y="868213"/>
                  <a:pt x="20673" y="832549"/>
                  <a:pt x="19913" y="796632"/>
                </a:cubicBezTo>
                <a:cubicBezTo>
                  <a:pt x="18266" y="729366"/>
                  <a:pt x="17505" y="662989"/>
                  <a:pt x="21306" y="593565"/>
                </a:cubicBezTo>
                <a:cubicBezTo>
                  <a:pt x="25107" y="524142"/>
                  <a:pt x="39550" y="453703"/>
                  <a:pt x="29795" y="385549"/>
                </a:cubicBezTo>
                <a:cubicBezTo>
                  <a:pt x="20039" y="317394"/>
                  <a:pt x="26374" y="250382"/>
                  <a:pt x="32709" y="183497"/>
                </a:cubicBezTo>
                <a:cubicBezTo>
                  <a:pt x="35750" y="151705"/>
                  <a:pt x="37809" y="120261"/>
                  <a:pt x="37254" y="889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2563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42" name="Rectangle 924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70"/>
            <a:ext cx="6894576" cy="1784538"/>
          </a:xfrm>
        </p:spPr>
        <p:txBody>
          <a:bodyPr anchor="b">
            <a:normAutofit/>
          </a:bodyPr>
          <a:lstStyle/>
          <a:p>
            <a:r>
              <a:rPr lang="en-US" sz="7200">
                <a:latin typeface="Sylfaen" panose="010A0502050306030303" pitchFamily="18" charset="0"/>
              </a:rPr>
              <a:t>Joy</a:t>
            </a:r>
          </a:p>
        </p:txBody>
      </p:sp>
      <p:sp>
        <p:nvSpPr>
          <p:cNvPr id="9243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395391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92FE00"/>
          </a:solidFill>
          <a:ln w="38100" cap="rnd">
            <a:solidFill>
              <a:srgbClr val="92FE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8307"/>
            <a:ext cx="6894576" cy="3485260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Joy signals, “I like this.”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adaptive action associated with joy is 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celebrate.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happens when you don’t feel and deal with joy?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Joy | Inside Out Wikia | Fandom">
            <a:extLst>
              <a:ext uri="{FF2B5EF4-FFF2-40B4-BE49-F238E27FC236}">
                <a16:creationId xmlns:a16="http://schemas.microsoft.com/office/drawing/2014/main" id="{FC255364-91B8-555C-DF56-E20BF9BB4F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10" r="1" b="15872"/>
          <a:stretch/>
        </p:blipFill>
        <p:spPr bwMode="auto">
          <a:xfrm>
            <a:off x="8141399" y="10"/>
            <a:ext cx="4050601" cy="6857990"/>
          </a:xfrm>
          <a:custGeom>
            <a:avLst/>
            <a:gdLst/>
            <a:ahLst/>
            <a:cxnLst/>
            <a:rect l="l" t="t" r="r" b="b"/>
            <a:pathLst>
              <a:path w="4050601" h="6858000">
                <a:moveTo>
                  <a:pt x="26697" y="0"/>
                </a:moveTo>
                <a:lnTo>
                  <a:pt x="4050601" y="0"/>
                </a:lnTo>
                <a:lnTo>
                  <a:pt x="4050601" y="6858000"/>
                </a:lnTo>
                <a:lnTo>
                  <a:pt x="28376" y="6858000"/>
                </a:lnTo>
                <a:lnTo>
                  <a:pt x="28782" y="6851321"/>
                </a:lnTo>
                <a:cubicBezTo>
                  <a:pt x="31911" y="6730915"/>
                  <a:pt x="35027" y="6610471"/>
                  <a:pt x="38157" y="6489990"/>
                </a:cubicBezTo>
                <a:cubicBezTo>
                  <a:pt x="38284" y="6484913"/>
                  <a:pt x="39171" y="6479963"/>
                  <a:pt x="39171" y="6474886"/>
                </a:cubicBezTo>
                <a:cubicBezTo>
                  <a:pt x="48166" y="6361042"/>
                  <a:pt x="53107" y="6247198"/>
                  <a:pt x="18899" y="6136019"/>
                </a:cubicBezTo>
                <a:cubicBezTo>
                  <a:pt x="15871" y="6125573"/>
                  <a:pt x="14262" y="6114773"/>
                  <a:pt x="14084" y="6103909"/>
                </a:cubicBezTo>
                <a:cubicBezTo>
                  <a:pt x="12413" y="6006983"/>
                  <a:pt x="16644" y="5910056"/>
                  <a:pt x="26754" y="5813650"/>
                </a:cubicBezTo>
                <a:cubicBezTo>
                  <a:pt x="31949" y="5754507"/>
                  <a:pt x="26754" y="5694475"/>
                  <a:pt x="43478" y="5635967"/>
                </a:cubicBezTo>
                <a:cubicBezTo>
                  <a:pt x="50864" y="5606890"/>
                  <a:pt x="55109" y="5577103"/>
                  <a:pt x="56147" y="5547125"/>
                </a:cubicBezTo>
                <a:cubicBezTo>
                  <a:pt x="59948" y="5474529"/>
                  <a:pt x="38537" y="5406248"/>
                  <a:pt x="18139" y="5337713"/>
                </a:cubicBezTo>
                <a:cubicBezTo>
                  <a:pt x="7370" y="5301414"/>
                  <a:pt x="-5426" y="5264355"/>
                  <a:pt x="2429" y="5226280"/>
                </a:cubicBezTo>
                <a:cubicBezTo>
                  <a:pt x="16707" y="5167720"/>
                  <a:pt x="24854" y="5107828"/>
                  <a:pt x="26754" y="5047581"/>
                </a:cubicBezTo>
                <a:cubicBezTo>
                  <a:pt x="26754" y="5004937"/>
                  <a:pt x="16365" y="4963181"/>
                  <a:pt x="20039" y="4920664"/>
                </a:cubicBezTo>
                <a:cubicBezTo>
                  <a:pt x="28211" y="4838181"/>
                  <a:pt x="30238" y="4755203"/>
                  <a:pt x="26121" y="4672415"/>
                </a:cubicBezTo>
                <a:cubicBezTo>
                  <a:pt x="26095" y="4639315"/>
                  <a:pt x="29846" y="4606317"/>
                  <a:pt x="37270" y="4574054"/>
                </a:cubicBezTo>
                <a:cubicBezTo>
                  <a:pt x="46506" y="4517120"/>
                  <a:pt x="48419" y="4459246"/>
                  <a:pt x="42971" y="4401829"/>
                </a:cubicBezTo>
                <a:cubicBezTo>
                  <a:pt x="37016" y="4335324"/>
                  <a:pt x="19279" y="4269835"/>
                  <a:pt x="14845" y="4203331"/>
                </a:cubicBezTo>
                <a:cubicBezTo>
                  <a:pt x="7876" y="4093167"/>
                  <a:pt x="17759" y="3983003"/>
                  <a:pt x="27514" y="3873347"/>
                </a:cubicBezTo>
                <a:cubicBezTo>
                  <a:pt x="35116" y="3803010"/>
                  <a:pt x="37143" y="3732178"/>
                  <a:pt x="33596" y="3661523"/>
                </a:cubicBezTo>
                <a:cubicBezTo>
                  <a:pt x="29161" y="3605426"/>
                  <a:pt x="22193" y="3549329"/>
                  <a:pt x="20926" y="3493232"/>
                </a:cubicBezTo>
                <a:cubicBezTo>
                  <a:pt x="18646" y="3392967"/>
                  <a:pt x="19532" y="3292703"/>
                  <a:pt x="25360" y="3192439"/>
                </a:cubicBezTo>
                <a:cubicBezTo>
                  <a:pt x="28274" y="3142180"/>
                  <a:pt x="32962" y="3092429"/>
                  <a:pt x="34989" y="3041789"/>
                </a:cubicBezTo>
                <a:cubicBezTo>
                  <a:pt x="37016" y="2991149"/>
                  <a:pt x="41071" y="2940002"/>
                  <a:pt x="29542" y="2890377"/>
                </a:cubicBezTo>
                <a:cubicBezTo>
                  <a:pt x="10030" y="2805978"/>
                  <a:pt x="24347" y="2721959"/>
                  <a:pt x="28528" y="2637813"/>
                </a:cubicBezTo>
                <a:cubicBezTo>
                  <a:pt x="31062" y="2585523"/>
                  <a:pt x="46266" y="2531964"/>
                  <a:pt x="32836" y="2481198"/>
                </a:cubicBezTo>
                <a:cubicBezTo>
                  <a:pt x="11677" y="2401621"/>
                  <a:pt x="25487" y="2323694"/>
                  <a:pt x="32836" y="2245386"/>
                </a:cubicBezTo>
                <a:cubicBezTo>
                  <a:pt x="41311" y="2171280"/>
                  <a:pt x="39816" y="2096361"/>
                  <a:pt x="28401" y="2022648"/>
                </a:cubicBezTo>
                <a:cubicBezTo>
                  <a:pt x="14084" y="1949518"/>
                  <a:pt x="14084" y="1874307"/>
                  <a:pt x="28401" y="1801178"/>
                </a:cubicBezTo>
                <a:cubicBezTo>
                  <a:pt x="40260" y="1740816"/>
                  <a:pt x="41628" y="1678868"/>
                  <a:pt x="32455" y="1618037"/>
                </a:cubicBezTo>
                <a:cubicBezTo>
                  <a:pt x="26247" y="1574505"/>
                  <a:pt x="15098" y="1531226"/>
                  <a:pt x="13578" y="1487694"/>
                </a:cubicBezTo>
                <a:cubicBezTo>
                  <a:pt x="10436" y="1396656"/>
                  <a:pt x="12298" y="1305517"/>
                  <a:pt x="19153" y="1214696"/>
                </a:cubicBezTo>
                <a:cubicBezTo>
                  <a:pt x="27134" y="1111259"/>
                  <a:pt x="42464" y="1008202"/>
                  <a:pt x="31822" y="904004"/>
                </a:cubicBezTo>
                <a:cubicBezTo>
                  <a:pt x="28148" y="868213"/>
                  <a:pt x="20673" y="832549"/>
                  <a:pt x="19913" y="796632"/>
                </a:cubicBezTo>
                <a:cubicBezTo>
                  <a:pt x="18266" y="729366"/>
                  <a:pt x="17505" y="662989"/>
                  <a:pt x="21306" y="593565"/>
                </a:cubicBezTo>
                <a:cubicBezTo>
                  <a:pt x="25107" y="524142"/>
                  <a:pt x="39550" y="453703"/>
                  <a:pt x="29795" y="385549"/>
                </a:cubicBezTo>
                <a:cubicBezTo>
                  <a:pt x="20039" y="317394"/>
                  <a:pt x="26374" y="250382"/>
                  <a:pt x="32709" y="183497"/>
                </a:cubicBezTo>
                <a:cubicBezTo>
                  <a:pt x="35750" y="151705"/>
                  <a:pt x="37809" y="120261"/>
                  <a:pt x="37254" y="889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8652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6" name="Rectangle 1025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6600">
                <a:latin typeface="Sylfaen" panose="010A0502050306030303" pitchFamily="18" charset="0"/>
              </a:rPr>
              <a:t>Excitement</a:t>
            </a:r>
          </a:p>
        </p:txBody>
      </p:sp>
      <p:sp>
        <p:nvSpPr>
          <p:cNvPr id="10258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9B562"/>
          </a:solidFill>
          <a:ln w="38100" cap="rnd">
            <a:solidFill>
              <a:srgbClr val="E9B56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does </a:t>
            </a:r>
            <a:r>
              <a:rPr lang="en-US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excitement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signal? (What does it mean when you feel excited?)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excitement’s </a:t>
            </a:r>
            <a:r>
              <a:rPr lang="en-US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excitement lead you to do?)</a:t>
            </a:r>
            <a:endParaRPr lang="en-US" b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42" name="Picture 2" descr="Rapunzel | Disney Princess Wiki | Fandom">
            <a:extLst>
              <a:ext uri="{FF2B5EF4-FFF2-40B4-BE49-F238E27FC236}">
                <a16:creationId xmlns:a16="http://schemas.microsoft.com/office/drawing/2014/main" id="{3F2EFBBF-F4F9-98C1-68FD-3FA5466E1B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0" b="-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3903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6" name="Rectangle 1025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6600">
                <a:latin typeface="Sylfaen" panose="010A0502050306030303" pitchFamily="18" charset="0"/>
              </a:rPr>
              <a:t>Excitement</a:t>
            </a:r>
          </a:p>
        </p:txBody>
      </p:sp>
      <p:sp>
        <p:nvSpPr>
          <p:cNvPr id="10258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9B562"/>
          </a:solidFill>
          <a:ln w="38100" cap="rnd">
            <a:solidFill>
              <a:srgbClr val="E9B56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Excitement signal’s 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“Something good will occur.”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excitement’s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excitement lead you to do?)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42" name="Picture 2" descr="Rapunzel | Disney Princess Wiki | Fandom">
            <a:extLst>
              <a:ext uri="{FF2B5EF4-FFF2-40B4-BE49-F238E27FC236}">
                <a16:creationId xmlns:a16="http://schemas.microsoft.com/office/drawing/2014/main" id="{3F2EFBBF-F4F9-98C1-68FD-3FA5466E1B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0" b="-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05878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6" name="Rectangle 1025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6600">
                <a:latin typeface="Sylfaen" panose="010A0502050306030303" pitchFamily="18" charset="0"/>
              </a:rPr>
              <a:t>Excitement</a:t>
            </a:r>
          </a:p>
        </p:txBody>
      </p:sp>
      <p:sp>
        <p:nvSpPr>
          <p:cNvPr id="10258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9B562"/>
          </a:solidFill>
          <a:ln w="38100" cap="rnd">
            <a:solidFill>
              <a:srgbClr val="E9B56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Excitement signal’s 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“Something good will occur.”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Excitement’s associated adaptive action tendency is 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go towards it.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42" name="Picture 2" descr="Rapunzel | Disney Princess Wiki | Fandom">
            <a:extLst>
              <a:ext uri="{FF2B5EF4-FFF2-40B4-BE49-F238E27FC236}">
                <a16:creationId xmlns:a16="http://schemas.microsoft.com/office/drawing/2014/main" id="{3F2EFBBF-F4F9-98C1-68FD-3FA5466E1B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0" b="-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82460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6" name="Rectangle 1025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6600" dirty="0">
                <a:latin typeface="Sylfaen" panose="010A0502050306030303" pitchFamily="18" charset="0"/>
              </a:rPr>
              <a:t>Pride</a:t>
            </a:r>
          </a:p>
        </p:txBody>
      </p:sp>
      <p:sp>
        <p:nvSpPr>
          <p:cNvPr id="10258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9B562"/>
          </a:solidFill>
          <a:ln w="38100" cap="rnd">
            <a:solidFill>
              <a:srgbClr val="E9B56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does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Pride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signal? (What does it mean when you feel excited?)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pride’s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excitement lead you to do?)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undefined">
            <a:extLst>
              <a:ext uri="{FF2B5EF4-FFF2-40B4-BE49-F238E27FC236}">
                <a16:creationId xmlns:a16="http://schemas.microsoft.com/office/drawing/2014/main" id="{9C48B05B-138D-BAFF-2BD6-5E84F61DA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54260" y="640080"/>
            <a:ext cx="5703791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97113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6" name="Rectangle 1025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6600" dirty="0">
                <a:latin typeface="Sylfaen" panose="010A0502050306030303" pitchFamily="18" charset="0"/>
              </a:rPr>
              <a:t>Pride</a:t>
            </a:r>
          </a:p>
        </p:txBody>
      </p:sp>
      <p:sp>
        <p:nvSpPr>
          <p:cNvPr id="10258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9B562"/>
          </a:solidFill>
          <a:ln w="38100" cap="rnd">
            <a:solidFill>
              <a:srgbClr val="E9B56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Pride signal’s 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“I did it.”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pride’s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excitement lead you to do?)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undefined">
            <a:extLst>
              <a:ext uri="{FF2B5EF4-FFF2-40B4-BE49-F238E27FC236}">
                <a16:creationId xmlns:a16="http://schemas.microsoft.com/office/drawing/2014/main" id="{AB4CE4BB-6291-D9B6-E314-E50442149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54260" y="640080"/>
            <a:ext cx="5703791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7965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6" name="Rectangle 1025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6600" dirty="0">
                <a:latin typeface="Sylfaen" panose="010A0502050306030303" pitchFamily="18" charset="0"/>
              </a:rPr>
              <a:t>Pride</a:t>
            </a:r>
          </a:p>
        </p:txBody>
      </p:sp>
      <p:sp>
        <p:nvSpPr>
          <p:cNvPr id="10258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9B562"/>
          </a:solidFill>
          <a:ln w="38100" cap="rnd">
            <a:solidFill>
              <a:srgbClr val="E9B56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Pride signal’s 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“I did it.”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Pride’s adaptive action tendency is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celebrate.</a:t>
            </a:r>
          </a:p>
        </p:txBody>
      </p:sp>
      <p:pic>
        <p:nvPicPr>
          <p:cNvPr id="3" name="Picture 2" descr="undefined">
            <a:extLst>
              <a:ext uri="{FF2B5EF4-FFF2-40B4-BE49-F238E27FC236}">
                <a16:creationId xmlns:a16="http://schemas.microsoft.com/office/drawing/2014/main" id="{AB4CE4BB-6291-D9B6-E314-E50442149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54260" y="640080"/>
            <a:ext cx="5703791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119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Floor tile pattern diagonal design">
            <a:extLst>
              <a:ext uri="{FF2B5EF4-FFF2-40B4-BE49-F238E27FC236}">
                <a16:creationId xmlns:a16="http://schemas.microsoft.com/office/drawing/2014/main" id="{34436A36-8D2E-0C24-F968-9468CE1F08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FCB771-9A8E-72D8-19F8-B9D149D89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321733"/>
            <a:ext cx="11548532" cy="422930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16100" dirty="0">
                <a:solidFill>
                  <a:schemeClr val="bg1"/>
                </a:solidFill>
                <a:latin typeface="Sylfaen" panose="010A0502050306030303" pitchFamily="18" charset="0"/>
              </a:rPr>
              <a:t>Emotions Floor Check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095" y="4702516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026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A7EA6-B780-765B-826B-1D697853EF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ED69133-3AD2-B31A-039C-6B2C47DF7793}"/>
              </a:ext>
            </a:extLst>
          </p:cNvPr>
          <p:cNvSpPr txBox="1"/>
          <p:nvPr/>
        </p:nvSpPr>
        <p:spPr>
          <a:xfrm>
            <a:off x="749300" y="2583508"/>
            <a:ext cx="140335" cy="987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550" b="0" i="0" u="none" strike="noStrike" kern="0" cap="none" spc="640" normalizeH="0" baseline="0" noProof="0" dirty="0">
                <a:ln>
                  <a:noFill/>
                </a:ln>
                <a:solidFill>
                  <a:srgbClr val="9A214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•</a:t>
            </a:r>
            <a:endParaRPr kumimoji="0" sz="55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CDD96161-D664-AAEC-B715-6ADA29AECD17}"/>
              </a:ext>
            </a:extLst>
          </p:cNvPr>
          <p:cNvSpPr txBox="1"/>
          <p:nvPr/>
        </p:nvSpPr>
        <p:spPr>
          <a:xfrm>
            <a:off x="749300" y="3345508"/>
            <a:ext cx="140335" cy="987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550" b="0" i="0" u="none" strike="noStrike" kern="0" cap="none" spc="640" normalizeH="0" baseline="0" noProof="0" dirty="0">
                <a:ln>
                  <a:noFill/>
                </a:ln>
                <a:solidFill>
                  <a:srgbClr val="9A214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•</a:t>
            </a:r>
            <a:endParaRPr kumimoji="0" sz="55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A701910-C397-FFD9-2A7F-1C5A531A7FF1}"/>
              </a:ext>
            </a:extLst>
          </p:cNvPr>
          <p:cNvSpPr txBox="1"/>
          <p:nvPr/>
        </p:nvSpPr>
        <p:spPr>
          <a:xfrm>
            <a:off x="819467" y="2033154"/>
            <a:ext cx="9918701" cy="337977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4699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14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14450" algn="l"/>
              </a:tabLst>
              <a:defRPr/>
            </a:pPr>
            <a:r>
              <a:rPr kumimoji="0" lang="en-US" sz="3200" b="0" i="0" u="none" strike="noStrike" kern="0" cap="none" spc="-45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/>
                <a:ea typeface="+mn-ea"/>
                <a:cs typeface="Open Sans Semibold"/>
              </a:rPr>
              <a:t>As a personal counselor, I am available to meet with you to help you process difficult to process life circumstances.</a:t>
            </a:r>
          </a:p>
          <a:p>
            <a:pPr marL="4699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14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14450" algn="l"/>
              </a:tabLst>
              <a:defRPr/>
            </a:pPr>
            <a:r>
              <a:rPr kumimoji="0" lang="en-US" sz="3200" b="0" i="0" u="none" strike="noStrike" kern="0" cap="none" spc="-45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/>
                <a:ea typeface="+mn-ea"/>
                <a:cs typeface="Open Sans Semibold"/>
              </a:rPr>
              <a:t>Feel free to come to my office, or to email me if you desire to meet with me one on one. </a:t>
            </a:r>
          </a:p>
          <a:p>
            <a:pPr marL="4699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14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14450" algn="l"/>
              </a:tabLst>
              <a:defRPr/>
            </a:pPr>
            <a:r>
              <a:rPr kumimoji="0" lang="en-US" sz="3200" b="0" i="0" u="none" strike="noStrike" kern="0" cap="none" spc="-45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/>
                <a:ea typeface="+mn-ea"/>
                <a:cs typeface="Open Sans Semibold"/>
              </a:rPr>
              <a:t>Mr. Eggman: AEggman@bishopdiego.org.</a:t>
            </a: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14"/>
              </a:spcBef>
              <a:spcAft>
                <a:spcPts val="0"/>
              </a:spcAft>
              <a:buClrTx/>
              <a:buSzTx/>
              <a:buFontTx/>
              <a:buNone/>
              <a:tabLst>
                <a:tab pos="1289050" algn="l"/>
              </a:tabLst>
              <a:defRPr/>
            </a:pPr>
            <a:endParaRPr kumimoji="0" lang="en-US" sz="2800" b="0" i="0" u="none" strike="noStrike" kern="0" cap="none" spc="-229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alibri"/>
              <a:ea typeface="+mn-ea"/>
              <a:cs typeface="Open Sans Semibold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14"/>
              </a:spcBef>
              <a:spcAft>
                <a:spcPts val="0"/>
              </a:spcAft>
              <a:buClrTx/>
              <a:buSzTx/>
              <a:buFontTx/>
              <a:buNone/>
              <a:tabLst>
                <a:tab pos="1289050" algn="l"/>
              </a:tabLst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Open Sans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93184F9E-78EB-C105-49AC-6347131AD3EC}"/>
              </a:ext>
            </a:extLst>
          </p:cNvPr>
          <p:cNvSpPr txBox="1"/>
          <p:nvPr/>
        </p:nvSpPr>
        <p:spPr>
          <a:xfrm>
            <a:off x="749300" y="4097983"/>
            <a:ext cx="140335" cy="987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550" b="0" i="0" u="none" strike="noStrike" kern="0" cap="none" spc="640" normalizeH="0" baseline="0" noProof="0" dirty="0">
                <a:ln>
                  <a:noFill/>
                </a:ln>
                <a:solidFill>
                  <a:srgbClr val="9A214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•</a:t>
            </a:r>
            <a:endParaRPr kumimoji="0" sz="55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BACB2B55-CA95-D3AA-AB44-EE08974DA79C}"/>
              </a:ext>
            </a:extLst>
          </p:cNvPr>
          <p:cNvSpPr txBox="1"/>
          <p:nvPr/>
        </p:nvSpPr>
        <p:spPr>
          <a:xfrm>
            <a:off x="749300" y="4850458"/>
            <a:ext cx="140335" cy="987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550" b="0" i="0" u="none" strike="noStrike" kern="0" cap="none" spc="640" normalizeH="0" baseline="0" noProof="0" dirty="0">
                <a:ln>
                  <a:noFill/>
                </a:ln>
                <a:solidFill>
                  <a:srgbClr val="9A214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•</a:t>
            </a:r>
            <a:endParaRPr kumimoji="0" sz="55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10" name="object 10">
            <a:extLst>
              <a:ext uri="{FF2B5EF4-FFF2-40B4-BE49-F238E27FC236}">
                <a16:creationId xmlns:a16="http://schemas.microsoft.com/office/drawing/2014/main" id="{DE03886C-EEFF-8B79-F494-8AEF9FCE3337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72750" y="286545"/>
            <a:ext cx="1333499" cy="1333499"/>
          </a:xfrm>
          <a:prstGeom prst="rect">
            <a:avLst/>
          </a:prstGeom>
        </p:spPr>
      </p:pic>
      <p:grpSp>
        <p:nvGrpSpPr>
          <p:cNvPr id="11" name="object 11">
            <a:extLst>
              <a:ext uri="{FF2B5EF4-FFF2-40B4-BE49-F238E27FC236}">
                <a16:creationId xmlns:a16="http://schemas.microsoft.com/office/drawing/2014/main" id="{45AD0497-9E67-26DC-A0E2-7BBA9CA29726}"/>
              </a:ext>
            </a:extLst>
          </p:cNvPr>
          <p:cNvGrpSpPr/>
          <p:nvPr/>
        </p:nvGrpSpPr>
        <p:grpSpPr>
          <a:xfrm>
            <a:off x="761999" y="1810543"/>
            <a:ext cx="10668000" cy="19050"/>
            <a:chOff x="761999" y="1809749"/>
            <a:chExt cx="10668000" cy="19050"/>
          </a:xfrm>
        </p:grpSpPr>
        <p:sp>
          <p:nvSpPr>
            <p:cNvPr id="12" name="object 12">
              <a:extLst>
                <a:ext uri="{FF2B5EF4-FFF2-40B4-BE49-F238E27FC236}">
                  <a16:creationId xmlns:a16="http://schemas.microsoft.com/office/drawing/2014/main" id="{8C5B207D-DCE8-C7AE-EF62-CA698133B8E0}"/>
                </a:ext>
              </a:extLst>
            </p:cNvPr>
            <p:cNvSpPr/>
            <p:nvPr/>
          </p:nvSpPr>
          <p:spPr>
            <a:xfrm>
              <a:off x="761999" y="1809749"/>
              <a:ext cx="10668000" cy="19050"/>
            </a:xfrm>
            <a:custGeom>
              <a:avLst/>
              <a:gdLst/>
              <a:ahLst/>
              <a:cxnLst/>
              <a:rect l="l" t="t" r="r" b="b"/>
              <a:pathLst>
                <a:path w="10668000" h="19050">
                  <a:moveTo>
                    <a:pt x="10667999" y="19049"/>
                  </a:moveTo>
                  <a:lnTo>
                    <a:pt x="0" y="19049"/>
                  </a:lnTo>
                  <a:lnTo>
                    <a:pt x="0" y="0"/>
                  </a:lnTo>
                  <a:lnTo>
                    <a:pt x="10667999" y="0"/>
                  </a:lnTo>
                  <a:lnTo>
                    <a:pt x="10667999" y="19049"/>
                  </a:lnTo>
                  <a:close/>
                </a:path>
              </a:pathLst>
            </a:custGeom>
            <a:solidFill>
              <a:srgbClr val="9A2140"/>
            </a:solid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bject 13">
              <a:extLst>
                <a:ext uri="{FF2B5EF4-FFF2-40B4-BE49-F238E27FC236}">
                  <a16:creationId xmlns:a16="http://schemas.microsoft.com/office/drawing/2014/main" id="{039882C3-4761-503D-E375-914C306A2A4B}"/>
                </a:ext>
              </a:extLst>
            </p:cNvPr>
            <p:cNvSpPr/>
            <p:nvPr/>
          </p:nvSpPr>
          <p:spPr>
            <a:xfrm>
              <a:off x="3809999" y="1813775"/>
              <a:ext cx="4572000" cy="11430"/>
            </a:xfrm>
            <a:custGeom>
              <a:avLst/>
              <a:gdLst/>
              <a:ahLst/>
              <a:cxnLst/>
              <a:rect l="l" t="t" r="r" b="b"/>
              <a:pathLst>
                <a:path w="4572000" h="11430">
                  <a:moveTo>
                    <a:pt x="0" y="5499"/>
                  </a:moveTo>
                  <a:lnTo>
                    <a:pt x="75660" y="6685"/>
                  </a:lnTo>
                  <a:lnTo>
                    <a:pt x="150342" y="7710"/>
                  </a:lnTo>
                  <a:lnTo>
                    <a:pt x="224197" y="8581"/>
                  </a:lnTo>
                  <a:lnTo>
                    <a:pt x="297374" y="9304"/>
                  </a:lnTo>
                  <a:lnTo>
                    <a:pt x="370024" y="9889"/>
                  </a:lnTo>
                  <a:lnTo>
                    <a:pt x="442298" y="10342"/>
                  </a:lnTo>
                  <a:lnTo>
                    <a:pt x="514346" y="10670"/>
                  </a:lnTo>
                  <a:lnTo>
                    <a:pt x="586319" y="10882"/>
                  </a:lnTo>
                  <a:lnTo>
                    <a:pt x="658367" y="10985"/>
                  </a:lnTo>
                  <a:lnTo>
                    <a:pt x="694467" y="10998"/>
                  </a:lnTo>
                  <a:lnTo>
                    <a:pt x="730641" y="10986"/>
                  </a:lnTo>
                  <a:lnTo>
                    <a:pt x="803292" y="10894"/>
                  </a:lnTo>
                  <a:lnTo>
                    <a:pt x="876469" y="10714"/>
                  </a:lnTo>
                  <a:lnTo>
                    <a:pt x="950323" y="10456"/>
                  </a:lnTo>
                  <a:lnTo>
                    <a:pt x="1025005" y="10126"/>
                  </a:lnTo>
                  <a:lnTo>
                    <a:pt x="1100666" y="9732"/>
                  </a:lnTo>
                  <a:lnTo>
                    <a:pt x="1138910" y="9514"/>
                  </a:lnTo>
                  <a:lnTo>
                    <a:pt x="1177456" y="9282"/>
                  </a:lnTo>
                  <a:lnTo>
                    <a:pt x="1216321" y="9038"/>
                  </a:lnTo>
                  <a:lnTo>
                    <a:pt x="1255525" y="8783"/>
                  </a:lnTo>
                  <a:lnTo>
                    <a:pt x="1295086" y="8517"/>
                  </a:lnTo>
                  <a:lnTo>
                    <a:pt x="1335023" y="8242"/>
                  </a:lnTo>
                  <a:lnTo>
                    <a:pt x="1375356" y="7958"/>
                  </a:lnTo>
                  <a:lnTo>
                    <a:pt x="1416103" y="7667"/>
                  </a:lnTo>
                  <a:lnTo>
                    <a:pt x="1457282" y="7370"/>
                  </a:lnTo>
                  <a:lnTo>
                    <a:pt x="1498913" y="7067"/>
                  </a:lnTo>
                  <a:lnTo>
                    <a:pt x="1541014" y="6759"/>
                  </a:lnTo>
                  <a:lnTo>
                    <a:pt x="1583605" y="6447"/>
                  </a:lnTo>
                  <a:lnTo>
                    <a:pt x="1626703" y="6133"/>
                  </a:lnTo>
                  <a:lnTo>
                    <a:pt x="1670328" y="5816"/>
                  </a:lnTo>
                  <a:lnTo>
                    <a:pt x="1714499" y="5499"/>
                  </a:lnTo>
                  <a:lnTo>
                    <a:pt x="1759235" y="5181"/>
                  </a:lnTo>
                  <a:lnTo>
                    <a:pt x="1804553" y="4865"/>
                  </a:lnTo>
                  <a:lnTo>
                    <a:pt x="1850474" y="4550"/>
                  </a:lnTo>
                  <a:lnTo>
                    <a:pt x="1897016" y="4239"/>
                  </a:lnTo>
                  <a:lnTo>
                    <a:pt x="1944197" y="3931"/>
                  </a:lnTo>
                  <a:lnTo>
                    <a:pt x="1992037" y="3628"/>
                  </a:lnTo>
                  <a:lnTo>
                    <a:pt x="2040554" y="3330"/>
                  </a:lnTo>
                  <a:lnTo>
                    <a:pt x="2089767" y="3039"/>
                  </a:lnTo>
                  <a:lnTo>
                    <a:pt x="2139695" y="2756"/>
                  </a:lnTo>
                  <a:lnTo>
                    <a:pt x="2190357" y="2481"/>
                  </a:lnTo>
                  <a:lnTo>
                    <a:pt x="2241772" y="2215"/>
                  </a:lnTo>
                  <a:lnTo>
                    <a:pt x="2293958" y="1960"/>
                  </a:lnTo>
                  <a:lnTo>
                    <a:pt x="2346934" y="1716"/>
                  </a:lnTo>
                  <a:lnTo>
                    <a:pt x="2400720" y="1484"/>
                  </a:lnTo>
                  <a:lnTo>
                    <a:pt x="2455333" y="1265"/>
                  </a:lnTo>
                  <a:lnTo>
                    <a:pt x="2510792" y="1061"/>
                  </a:lnTo>
                  <a:lnTo>
                    <a:pt x="2567118" y="872"/>
                  </a:lnTo>
                  <a:lnTo>
                    <a:pt x="2624327" y="698"/>
                  </a:lnTo>
                  <a:lnTo>
                    <a:pt x="2682440" y="542"/>
                  </a:lnTo>
                  <a:lnTo>
                    <a:pt x="2741475" y="403"/>
                  </a:lnTo>
                  <a:lnTo>
                    <a:pt x="2801450" y="283"/>
                  </a:lnTo>
                  <a:lnTo>
                    <a:pt x="2862385" y="183"/>
                  </a:lnTo>
                  <a:lnTo>
                    <a:pt x="2924298" y="104"/>
                  </a:lnTo>
                  <a:lnTo>
                    <a:pt x="2987209" y="46"/>
                  </a:lnTo>
                  <a:lnTo>
                    <a:pt x="3051135" y="11"/>
                  </a:lnTo>
                  <a:lnTo>
                    <a:pt x="3116096" y="0"/>
                  </a:lnTo>
                  <a:lnTo>
                    <a:pt x="3182111" y="12"/>
                  </a:lnTo>
                  <a:lnTo>
                    <a:pt x="3249199" y="51"/>
                  </a:lnTo>
                  <a:lnTo>
                    <a:pt x="3317377" y="115"/>
                  </a:lnTo>
                  <a:lnTo>
                    <a:pt x="3386666" y="207"/>
                  </a:lnTo>
                  <a:lnTo>
                    <a:pt x="3457084" y="327"/>
                  </a:lnTo>
                  <a:lnTo>
                    <a:pt x="3528649" y="476"/>
                  </a:lnTo>
                  <a:lnTo>
                    <a:pt x="3601381" y="656"/>
                  </a:lnTo>
                  <a:lnTo>
                    <a:pt x="3675298" y="866"/>
                  </a:lnTo>
                  <a:lnTo>
                    <a:pt x="3750419" y="1109"/>
                  </a:lnTo>
                  <a:lnTo>
                    <a:pt x="3826763" y="1384"/>
                  </a:lnTo>
                  <a:lnTo>
                    <a:pt x="3904349" y="1693"/>
                  </a:lnTo>
                  <a:lnTo>
                    <a:pt x="3983196" y="2037"/>
                  </a:lnTo>
                  <a:lnTo>
                    <a:pt x="4063322" y="2417"/>
                  </a:lnTo>
                  <a:lnTo>
                    <a:pt x="4144746" y="2833"/>
                  </a:lnTo>
                  <a:lnTo>
                    <a:pt x="4227487" y="3287"/>
                  </a:lnTo>
                  <a:lnTo>
                    <a:pt x="4311565" y="3780"/>
                  </a:lnTo>
                  <a:lnTo>
                    <a:pt x="4396996" y="4312"/>
                  </a:lnTo>
                  <a:lnTo>
                    <a:pt x="4483802" y="4885"/>
                  </a:lnTo>
                  <a:lnTo>
                    <a:pt x="4571999" y="5499"/>
                  </a:lnTo>
                </a:path>
              </a:pathLst>
            </a:custGeom>
            <a:ln w="7619">
              <a:solidFill>
                <a:srgbClr val="9A214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4" name="object 14">
            <a:extLst>
              <a:ext uri="{FF2B5EF4-FFF2-40B4-BE49-F238E27FC236}">
                <a16:creationId xmlns:a16="http://schemas.microsoft.com/office/drawing/2014/main" id="{AFBF283B-DB93-6C5B-0371-E29A430332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49300" y="1056628"/>
            <a:ext cx="9333896" cy="670505"/>
          </a:xfrm>
          <a:prstGeom prst="rect">
            <a:avLst/>
          </a:prstGeom>
        </p:spPr>
        <p:txBody>
          <a:bodyPr vert="horz" wrap="square" lIns="0" tIns="115570" rIns="0" bIns="0" rtlCol="0">
            <a:spAutoFit/>
          </a:bodyPr>
          <a:lstStyle/>
          <a:p>
            <a:pPr marL="12700" marR="5080">
              <a:lnSpc>
                <a:spcPts val="4130"/>
              </a:lnSpc>
              <a:spcBef>
                <a:spcPts val="910"/>
              </a:spcBef>
            </a:pPr>
            <a:r>
              <a:rPr lang="en-US" sz="4400" dirty="0">
                <a:latin typeface="Sylfaen" panose="010A0502050306030303" pitchFamily="18" charset="0"/>
              </a:rPr>
              <a:t>What is available for Bishop Students?</a:t>
            </a:r>
            <a:endParaRPr sz="4100" dirty="0">
              <a:latin typeface="Sylfaen" panose="010A05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303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Inside Out: Opening Scene">
            <a:hlinkClick r:id="" action="ppaction://media"/>
            <a:extLst>
              <a:ext uri="{FF2B5EF4-FFF2-40B4-BE49-F238E27FC236}">
                <a16:creationId xmlns:a16="http://schemas.microsoft.com/office/drawing/2014/main" id="{31057862-4CF7-F161-737E-5CA60F2EBE8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3815" y="4665"/>
            <a:ext cx="12138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23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 useBgFill="1">
        <p:nvSpPr>
          <p:cNvPr id="26" name="Rectangle 2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B9397CE-97BF-4032-A27B-9E67E477E0B9}"/>
              </a:ext>
            </a:extLst>
          </p:cNvPr>
          <p:cNvGrpSpPr/>
          <p:nvPr/>
        </p:nvGrpSpPr>
        <p:grpSpPr>
          <a:xfrm>
            <a:off x="9272395" y="4320017"/>
            <a:ext cx="4086981" cy="3968542"/>
            <a:chOff x="8979240" y="979645"/>
            <a:chExt cx="2075808" cy="2090762"/>
          </a:xfrm>
        </p:grpSpPr>
        <p:pic>
          <p:nvPicPr>
            <p:cNvPr id="39" name="Picture 38" descr="Shape&#10;&#10;Description automatically generated">
              <a:extLst>
                <a:ext uri="{FF2B5EF4-FFF2-40B4-BE49-F238E27FC236}">
                  <a16:creationId xmlns:a16="http://schemas.microsoft.com/office/drawing/2014/main" id="{AD3DC17E-F638-42D6-A9AA-9487B4E394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235" t="55902" r="46593" b="28746"/>
            <a:stretch/>
          </p:blipFill>
          <p:spPr>
            <a:xfrm>
              <a:off x="9855640" y="2017561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40" name="Picture 39" descr="Shape&#10;&#10;Description automatically generated">
              <a:extLst>
                <a:ext uri="{FF2B5EF4-FFF2-40B4-BE49-F238E27FC236}">
                  <a16:creationId xmlns:a16="http://schemas.microsoft.com/office/drawing/2014/main" id="{B0E69BFE-F5F2-4685-BF5F-6DFFFE54D4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91" t="28546" r="60136" b="56102"/>
            <a:stretch/>
          </p:blipFill>
          <p:spPr>
            <a:xfrm>
              <a:off x="8979240" y="1498603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41" name="Picture 40" descr="Shape&#10;&#10;Description automatically generated">
              <a:extLst>
                <a:ext uri="{FF2B5EF4-FFF2-40B4-BE49-F238E27FC236}">
                  <a16:creationId xmlns:a16="http://schemas.microsoft.com/office/drawing/2014/main" id="{67399DA2-6EBA-4A9C-922C-348F4A974C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88" t="28100" r="33241" b="56547"/>
            <a:stretch/>
          </p:blipFill>
          <p:spPr>
            <a:xfrm>
              <a:off x="9855640" y="979645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22AC3CF-1C9A-4A31-95DB-EB963D8767D9}"/>
              </a:ext>
            </a:extLst>
          </p:cNvPr>
          <p:cNvGrpSpPr/>
          <p:nvPr/>
        </p:nvGrpSpPr>
        <p:grpSpPr>
          <a:xfrm>
            <a:off x="10934863" y="1358703"/>
            <a:ext cx="4086981" cy="3968542"/>
            <a:chOff x="8979240" y="979645"/>
            <a:chExt cx="2075808" cy="2090762"/>
          </a:xfrm>
        </p:grpSpPr>
        <p:pic>
          <p:nvPicPr>
            <p:cNvPr id="47" name="Picture 46" descr="Shape&#10;&#10;Description automatically generated">
              <a:extLst>
                <a:ext uri="{FF2B5EF4-FFF2-40B4-BE49-F238E27FC236}">
                  <a16:creationId xmlns:a16="http://schemas.microsoft.com/office/drawing/2014/main" id="{D61195C0-E495-416E-82CB-755887CE59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235" t="55902" r="46593" b="28746"/>
            <a:stretch/>
          </p:blipFill>
          <p:spPr>
            <a:xfrm>
              <a:off x="9855640" y="2017561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48" name="Picture 47" descr="Shape&#10;&#10;Description automatically generated">
              <a:extLst>
                <a:ext uri="{FF2B5EF4-FFF2-40B4-BE49-F238E27FC236}">
                  <a16:creationId xmlns:a16="http://schemas.microsoft.com/office/drawing/2014/main" id="{22439C98-C58D-4EF0-BA8D-B4DE6B0718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91" t="28546" r="60136" b="56102"/>
            <a:stretch/>
          </p:blipFill>
          <p:spPr>
            <a:xfrm>
              <a:off x="8979240" y="1498603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49" name="Picture 48" descr="Shape&#10;&#10;Description automatically generated">
              <a:extLst>
                <a:ext uri="{FF2B5EF4-FFF2-40B4-BE49-F238E27FC236}">
                  <a16:creationId xmlns:a16="http://schemas.microsoft.com/office/drawing/2014/main" id="{EB686483-56F7-4DC1-A001-DFBE19A265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88" t="28100" r="33241" b="56547"/>
            <a:stretch/>
          </p:blipFill>
          <p:spPr>
            <a:xfrm>
              <a:off x="9855640" y="979645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53E824D-99E4-42B7-AB9E-F1D38F8D88A4}"/>
              </a:ext>
            </a:extLst>
          </p:cNvPr>
          <p:cNvGrpSpPr/>
          <p:nvPr/>
        </p:nvGrpSpPr>
        <p:grpSpPr>
          <a:xfrm>
            <a:off x="9204084" y="-1503925"/>
            <a:ext cx="4086981" cy="3968542"/>
            <a:chOff x="8979240" y="979645"/>
            <a:chExt cx="2075808" cy="2090762"/>
          </a:xfrm>
        </p:grpSpPr>
        <p:pic>
          <p:nvPicPr>
            <p:cNvPr id="63" name="Picture 62" descr="Shape&#10;&#10;Description automatically generated">
              <a:extLst>
                <a:ext uri="{FF2B5EF4-FFF2-40B4-BE49-F238E27FC236}">
                  <a16:creationId xmlns:a16="http://schemas.microsoft.com/office/drawing/2014/main" id="{F428BE18-B4FA-423B-8241-2D15306DA6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235" t="55902" r="46593" b="28746"/>
            <a:stretch/>
          </p:blipFill>
          <p:spPr>
            <a:xfrm>
              <a:off x="9855640" y="2017561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64" name="Picture 63" descr="Shape&#10;&#10;Description automatically generated">
              <a:extLst>
                <a:ext uri="{FF2B5EF4-FFF2-40B4-BE49-F238E27FC236}">
                  <a16:creationId xmlns:a16="http://schemas.microsoft.com/office/drawing/2014/main" id="{E695D543-1442-4B14-B834-080E4CFE44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91" t="28546" r="60136" b="56102"/>
            <a:stretch/>
          </p:blipFill>
          <p:spPr>
            <a:xfrm>
              <a:off x="8979240" y="1498603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65" name="Picture 64" descr="Shape&#10;&#10;Description automatically generated">
              <a:extLst>
                <a:ext uri="{FF2B5EF4-FFF2-40B4-BE49-F238E27FC236}">
                  <a16:creationId xmlns:a16="http://schemas.microsoft.com/office/drawing/2014/main" id="{FDB8224B-6691-4A4E-A425-56C170E7D3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88" t="28100" r="33241" b="56547"/>
            <a:stretch/>
          </p:blipFill>
          <p:spPr>
            <a:xfrm>
              <a:off x="9855640" y="979645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C29B8764-7494-4ABB-AC98-6422C78ADF24}"/>
              </a:ext>
            </a:extLst>
          </p:cNvPr>
          <p:cNvGrpSpPr/>
          <p:nvPr/>
        </p:nvGrpSpPr>
        <p:grpSpPr>
          <a:xfrm>
            <a:off x="4122323" y="1479567"/>
            <a:ext cx="4086981" cy="3968542"/>
            <a:chOff x="8979240" y="979645"/>
            <a:chExt cx="2075808" cy="2090762"/>
          </a:xfrm>
        </p:grpSpPr>
        <p:pic>
          <p:nvPicPr>
            <p:cNvPr id="75" name="Picture 74" descr="Shape&#10;&#10;Description automatically generated">
              <a:extLst>
                <a:ext uri="{FF2B5EF4-FFF2-40B4-BE49-F238E27FC236}">
                  <a16:creationId xmlns:a16="http://schemas.microsoft.com/office/drawing/2014/main" id="{FFC0D4D7-34A0-436D-9A1E-DCCC430931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235" t="55902" r="46593" b="28746"/>
            <a:stretch/>
          </p:blipFill>
          <p:spPr>
            <a:xfrm>
              <a:off x="9855640" y="2017561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76" name="Picture 75" descr="Shape&#10;&#10;Description automatically generated">
              <a:extLst>
                <a:ext uri="{FF2B5EF4-FFF2-40B4-BE49-F238E27FC236}">
                  <a16:creationId xmlns:a16="http://schemas.microsoft.com/office/drawing/2014/main" id="{B3CF4705-91BA-4674-9CC1-6F8B7C1053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91" t="28546" r="60136" b="56102"/>
            <a:stretch/>
          </p:blipFill>
          <p:spPr>
            <a:xfrm>
              <a:off x="8979240" y="1498603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77" name="Picture 76" descr="Shape&#10;&#10;Description automatically generated">
              <a:extLst>
                <a:ext uri="{FF2B5EF4-FFF2-40B4-BE49-F238E27FC236}">
                  <a16:creationId xmlns:a16="http://schemas.microsoft.com/office/drawing/2014/main" id="{1DF840BD-3367-418F-ADE8-52D1A55948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88" t="28100" r="33241" b="56547"/>
            <a:stretch/>
          </p:blipFill>
          <p:spPr>
            <a:xfrm>
              <a:off x="9855640" y="979645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C685C9C-2E32-4C46-9B1A-3ABA56D1940D}"/>
              </a:ext>
            </a:extLst>
          </p:cNvPr>
          <p:cNvGrpSpPr/>
          <p:nvPr/>
        </p:nvGrpSpPr>
        <p:grpSpPr>
          <a:xfrm>
            <a:off x="7531990" y="1443749"/>
            <a:ext cx="4086981" cy="3968542"/>
            <a:chOff x="8979240" y="979645"/>
            <a:chExt cx="2075808" cy="2090762"/>
          </a:xfrm>
        </p:grpSpPr>
        <p:pic>
          <p:nvPicPr>
            <p:cNvPr id="79" name="Picture 78" descr="Shape&#10;&#10;Description automatically generated">
              <a:extLst>
                <a:ext uri="{FF2B5EF4-FFF2-40B4-BE49-F238E27FC236}">
                  <a16:creationId xmlns:a16="http://schemas.microsoft.com/office/drawing/2014/main" id="{F2859E18-1F44-436C-9D34-9602F3F1A6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235" t="55902" r="46593" b="28746"/>
            <a:stretch/>
          </p:blipFill>
          <p:spPr>
            <a:xfrm>
              <a:off x="9855640" y="2017561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80" name="Picture 79" descr="Shape&#10;&#10;Description automatically generated">
              <a:extLst>
                <a:ext uri="{FF2B5EF4-FFF2-40B4-BE49-F238E27FC236}">
                  <a16:creationId xmlns:a16="http://schemas.microsoft.com/office/drawing/2014/main" id="{855C59B3-4903-4BCD-B59C-6E8C585FA4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91" t="28546" r="60136" b="56102"/>
            <a:stretch/>
          </p:blipFill>
          <p:spPr>
            <a:xfrm>
              <a:off x="8979240" y="1498603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81" name="Picture 80" descr="Shape&#10;&#10;Description automatically generated">
              <a:extLst>
                <a:ext uri="{FF2B5EF4-FFF2-40B4-BE49-F238E27FC236}">
                  <a16:creationId xmlns:a16="http://schemas.microsoft.com/office/drawing/2014/main" id="{D3D23BBB-BC94-4AAC-AEDE-AF4E05C488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88" t="28100" r="33241" b="56547"/>
            <a:stretch/>
          </p:blipFill>
          <p:spPr>
            <a:xfrm>
              <a:off x="9855640" y="979645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5044FB64-3E39-404B-8187-DA215CDC7ED4}"/>
              </a:ext>
            </a:extLst>
          </p:cNvPr>
          <p:cNvGrpSpPr/>
          <p:nvPr/>
        </p:nvGrpSpPr>
        <p:grpSpPr>
          <a:xfrm>
            <a:off x="5784791" y="-1481747"/>
            <a:ext cx="4086981" cy="3968542"/>
            <a:chOff x="8979240" y="979645"/>
            <a:chExt cx="2075808" cy="2090762"/>
          </a:xfrm>
        </p:grpSpPr>
        <p:pic>
          <p:nvPicPr>
            <p:cNvPr id="83" name="Picture 82" descr="Shape&#10;&#10;Description automatically generated">
              <a:extLst>
                <a:ext uri="{FF2B5EF4-FFF2-40B4-BE49-F238E27FC236}">
                  <a16:creationId xmlns:a16="http://schemas.microsoft.com/office/drawing/2014/main" id="{1FF589C6-3B84-4929-AAAF-58798E12D3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235" t="55902" r="46593" b="28746"/>
            <a:stretch/>
          </p:blipFill>
          <p:spPr>
            <a:xfrm>
              <a:off x="9855640" y="2017561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84" name="Picture 83" descr="Shape&#10;&#10;Description automatically generated">
              <a:extLst>
                <a:ext uri="{FF2B5EF4-FFF2-40B4-BE49-F238E27FC236}">
                  <a16:creationId xmlns:a16="http://schemas.microsoft.com/office/drawing/2014/main" id="{28FBF2B7-9F85-4B70-B6A7-4065118E18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91" t="28546" r="60136" b="56102"/>
            <a:stretch/>
          </p:blipFill>
          <p:spPr>
            <a:xfrm>
              <a:off x="8979240" y="1498603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85" name="Picture 84" descr="Shape&#10;&#10;Description automatically generated">
              <a:extLst>
                <a:ext uri="{FF2B5EF4-FFF2-40B4-BE49-F238E27FC236}">
                  <a16:creationId xmlns:a16="http://schemas.microsoft.com/office/drawing/2014/main" id="{D01834CA-0B32-425F-A3A7-40BBFF5977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88" t="28100" r="33241" b="56547"/>
            <a:stretch/>
          </p:blipFill>
          <p:spPr>
            <a:xfrm>
              <a:off x="9855640" y="979645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154EF5FB-1A13-4308-A70F-DBBE21656AD4}"/>
              </a:ext>
            </a:extLst>
          </p:cNvPr>
          <p:cNvGrpSpPr/>
          <p:nvPr/>
        </p:nvGrpSpPr>
        <p:grpSpPr>
          <a:xfrm>
            <a:off x="5831392" y="4358000"/>
            <a:ext cx="4086981" cy="3968542"/>
            <a:chOff x="8979240" y="979645"/>
            <a:chExt cx="2075808" cy="2090762"/>
          </a:xfrm>
        </p:grpSpPr>
        <p:pic>
          <p:nvPicPr>
            <p:cNvPr id="131" name="Picture 130" descr="Shape&#10;&#10;Description automatically generated">
              <a:extLst>
                <a:ext uri="{FF2B5EF4-FFF2-40B4-BE49-F238E27FC236}">
                  <a16:creationId xmlns:a16="http://schemas.microsoft.com/office/drawing/2014/main" id="{27F2EB49-EAF9-4E97-AA4D-BBC681966B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235" t="55902" r="46593" b="28746"/>
            <a:stretch/>
          </p:blipFill>
          <p:spPr>
            <a:xfrm>
              <a:off x="9855640" y="2017561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32" name="Picture 131" descr="Shape&#10;&#10;Description automatically generated">
              <a:extLst>
                <a:ext uri="{FF2B5EF4-FFF2-40B4-BE49-F238E27FC236}">
                  <a16:creationId xmlns:a16="http://schemas.microsoft.com/office/drawing/2014/main" id="{11D59CAA-32D0-4BE0-96DA-A0CAB1F209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91" t="28546" r="60136" b="56102"/>
            <a:stretch/>
          </p:blipFill>
          <p:spPr>
            <a:xfrm>
              <a:off x="8979240" y="1498603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33" name="Picture 132" descr="Shape&#10;&#10;Description automatically generated">
              <a:extLst>
                <a:ext uri="{FF2B5EF4-FFF2-40B4-BE49-F238E27FC236}">
                  <a16:creationId xmlns:a16="http://schemas.microsoft.com/office/drawing/2014/main" id="{D538EE4F-2D0B-473B-9D3A-D21D5CB98C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88" t="28100" r="33241" b="56547"/>
            <a:stretch/>
          </p:blipFill>
          <p:spPr>
            <a:xfrm>
              <a:off x="9855640" y="979645"/>
              <a:ext cx="1199408" cy="105284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4D2484B-E9B5-4D67-9125-2271E6AEFAC0}"/>
              </a:ext>
            </a:extLst>
          </p:cNvPr>
          <p:cNvSpPr/>
          <p:nvPr/>
        </p:nvSpPr>
        <p:spPr>
          <a:xfrm>
            <a:off x="-34763" y="-145481"/>
            <a:ext cx="12410830" cy="709636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latin typeface="Sylfaen" panose="010A0502050306030303" pitchFamily="18" charset="0"/>
              </a:rPr>
              <a:t>Music Playlist</a:t>
            </a: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D21E00"/>
          </a:solidFill>
          <a:ln w="38100" cap="rnd">
            <a:solidFill>
              <a:srgbClr val="D21E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135" name="Content Placeholder 134">
            <a:extLst>
              <a:ext uri="{FF2B5EF4-FFF2-40B4-BE49-F238E27FC236}">
                <a16:creationId xmlns:a16="http://schemas.microsoft.com/office/drawing/2014/main" id="{9CDE02B0-ECDF-45B9-9D4F-51E3222B3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9989" y="1289869"/>
            <a:ext cx="6221521" cy="467421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800" b="1" dirty="0"/>
              <a:t>Work in a group of no more than four people and select a song that you can play to remind you of a given emotion:</a:t>
            </a:r>
          </a:p>
          <a:p>
            <a:pPr marL="0" indent="0">
              <a:buNone/>
            </a:pPr>
            <a:r>
              <a:rPr lang="en-US" sz="4800" b="1" dirty="0"/>
              <a:t>Anger, Sadness, Fear, Disgust, Joy, Excitement, Pride</a:t>
            </a:r>
            <a:r>
              <a:rPr lang="en-US" sz="4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423635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F571A-2804-30A0-D09D-8131EBF76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982" y="2787798"/>
            <a:ext cx="6954027" cy="1698682"/>
          </a:xfrm>
        </p:spPr>
        <p:txBody>
          <a:bodyPr wrap="square" lIns="0" tIns="0" rIns="0" bIns="0">
            <a:normAutofit/>
          </a:bodyPr>
          <a:lstStyle/>
          <a:p>
            <a:r>
              <a:rPr lang="en-US" sz="8800" b="1" i="0" dirty="0">
                <a:latin typeface="Tahoma"/>
                <a:ea typeface="+mj-ea"/>
                <a:cs typeface="Tahoma"/>
              </a:rPr>
              <a:t>Questions?</a:t>
            </a:r>
          </a:p>
        </p:txBody>
      </p:sp>
      <p:pic>
        <p:nvPicPr>
          <p:cNvPr id="7" name="object 10">
            <a:extLst>
              <a:ext uri="{FF2B5EF4-FFF2-40B4-BE49-F238E27FC236}">
                <a16:creationId xmlns:a16="http://schemas.microsoft.com/office/drawing/2014/main" id="{72D8CEB0-1A60-A73F-C83B-3E9598B2720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72750" y="286545"/>
            <a:ext cx="1333499" cy="133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618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75A5B51-0925-4835-8511-A0DD17EAA9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5"/>
            <a:ext cx="5295015" cy="2063808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Sylfaen" panose="010A0502050306030303" pitchFamily="18" charset="0"/>
              </a:rPr>
              <a:t>Emotions are Signals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35AD8443-F80F-481A-A3DE-89A2D0BA7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648" y="265475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69800"/>
          </a:solidFill>
          <a:ln w="38100" cap="rnd">
            <a:solidFill>
              <a:srgbClr val="F698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908005"/>
            <a:ext cx="5295015" cy="3268957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Emotions are neither “good” nor “bad.” They are signals. (…When you feel and deal with them).</a:t>
            </a:r>
          </a:p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Signals lead to an adaptive action (an action you take because you see the signal)</a:t>
            </a:r>
          </a:p>
        </p:txBody>
      </p:sp>
      <p:pic>
        <p:nvPicPr>
          <p:cNvPr id="11" name="Picture 10" descr="A yellow sign with black text&#10;&#10;Description automatically generated">
            <a:extLst>
              <a:ext uri="{FF2B5EF4-FFF2-40B4-BE49-F238E27FC236}">
                <a16:creationId xmlns:a16="http://schemas.microsoft.com/office/drawing/2014/main" id="{7D1E99A6-8C13-46B6-B060-9BF973B85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96397" y="502825"/>
            <a:ext cx="2603605" cy="2603605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93094E3E-217C-4C65-8056-32E1CAFA85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224328" y="502825"/>
            <a:ext cx="2603605" cy="2603605"/>
          </a:xfrm>
          <a:prstGeom prst="rect">
            <a:avLst/>
          </a:prstGeom>
        </p:spPr>
      </p:pic>
      <p:pic>
        <p:nvPicPr>
          <p:cNvPr id="8" name="Picture 7" descr="A sign on a pole&#10;&#10;Description automatically generated">
            <a:extLst>
              <a:ext uri="{FF2B5EF4-FFF2-40B4-BE49-F238E27FC236}">
                <a16:creationId xmlns:a16="http://schemas.microsoft.com/office/drawing/2014/main" id="{A66CF810-D0D3-435E-A1FD-D64A4ED5D9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540333" y="3426258"/>
            <a:ext cx="3143663" cy="275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96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1" descr="A picture containing outdoor object, honeycomb, orange&#10;&#10;Description automatically generated">
            <a:extLst>
              <a:ext uri="{FF2B5EF4-FFF2-40B4-BE49-F238E27FC236}">
                <a16:creationId xmlns:a16="http://schemas.microsoft.com/office/drawing/2014/main" id="{2BD250D3-B249-3FA2-D3EA-8B9029B29E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4" t="22102" r="23639" b="23132"/>
          <a:stretch/>
        </p:blipFill>
        <p:spPr>
          <a:xfrm>
            <a:off x="151841" y="249187"/>
            <a:ext cx="757968" cy="780011"/>
          </a:xfrm>
          <a:prstGeom prst="rect">
            <a:avLst/>
          </a:prstGeom>
        </p:spPr>
      </p:pic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968B1A5B-3E65-5750-92EE-086323CC70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9815446"/>
              </p:ext>
            </p:extLst>
          </p:nvPr>
        </p:nvGraphicFramePr>
        <p:xfrm>
          <a:off x="0" y="3082177"/>
          <a:ext cx="12238264" cy="1465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9783">
                  <a:extLst>
                    <a:ext uri="{9D8B030D-6E8A-4147-A177-3AD203B41FA5}">
                      <a16:colId xmlns:a16="http://schemas.microsoft.com/office/drawing/2014/main" val="1433350372"/>
                    </a:ext>
                  </a:extLst>
                </a:gridCol>
                <a:gridCol w="1529783">
                  <a:extLst>
                    <a:ext uri="{9D8B030D-6E8A-4147-A177-3AD203B41FA5}">
                      <a16:colId xmlns:a16="http://schemas.microsoft.com/office/drawing/2014/main" val="42964143"/>
                    </a:ext>
                  </a:extLst>
                </a:gridCol>
                <a:gridCol w="1529783">
                  <a:extLst>
                    <a:ext uri="{9D8B030D-6E8A-4147-A177-3AD203B41FA5}">
                      <a16:colId xmlns:a16="http://schemas.microsoft.com/office/drawing/2014/main" val="867726906"/>
                    </a:ext>
                  </a:extLst>
                </a:gridCol>
                <a:gridCol w="1529783">
                  <a:extLst>
                    <a:ext uri="{9D8B030D-6E8A-4147-A177-3AD203B41FA5}">
                      <a16:colId xmlns:a16="http://schemas.microsoft.com/office/drawing/2014/main" val="821921442"/>
                    </a:ext>
                  </a:extLst>
                </a:gridCol>
                <a:gridCol w="1529783">
                  <a:extLst>
                    <a:ext uri="{9D8B030D-6E8A-4147-A177-3AD203B41FA5}">
                      <a16:colId xmlns:a16="http://schemas.microsoft.com/office/drawing/2014/main" val="2828605969"/>
                    </a:ext>
                  </a:extLst>
                </a:gridCol>
                <a:gridCol w="1529783">
                  <a:extLst>
                    <a:ext uri="{9D8B030D-6E8A-4147-A177-3AD203B41FA5}">
                      <a16:colId xmlns:a16="http://schemas.microsoft.com/office/drawing/2014/main" val="615575430"/>
                    </a:ext>
                  </a:extLst>
                </a:gridCol>
                <a:gridCol w="1529783">
                  <a:extLst>
                    <a:ext uri="{9D8B030D-6E8A-4147-A177-3AD203B41FA5}">
                      <a16:colId xmlns:a16="http://schemas.microsoft.com/office/drawing/2014/main" val="2576489589"/>
                    </a:ext>
                  </a:extLst>
                </a:gridCol>
                <a:gridCol w="1529783">
                  <a:extLst>
                    <a:ext uri="{9D8B030D-6E8A-4147-A177-3AD203B41FA5}">
                      <a16:colId xmlns:a16="http://schemas.microsoft.com/office/drawing/2014/main" val="1678058537"/>
                    </a:ext>
                  </a:extLst>
                </a:gridCol>
              </a:tblGrid>
              <a:tr h="488496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Emotions</a:t>
                      </a:r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Anger</a:t>
                      </a:r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Sadness</a:t>
                      </a:r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Fear</a:t>
                      </a:r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Disgust</a:t>
                      </a:r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Joy</a:t>
                      </a:r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Excitement</a:t>
                      </a:r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Pride</a:t>
                      </a:r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6422341"/>
                  </a:ext>
                </a:extLst>
              </a:tr>
              <a:tr h="488496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Signals</a:t>
                      </a:r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039001"/>
                  </a:ext>
                </a:extLst>
              </a:tr>
              <a:tr h="488496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Associated action</a:t>
                      </a:r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048" marR="121048" marT="60524" marB="60524">
                    <a:solidFill>
                      <a:srgbClr val="9023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0387638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B549E214-0DCC-767E-5D30-E8933BB24A2E}"/>
              </a:ext>
            </a:extLst>
          </p:cNvPr>
          <p:cNvSpPr txBox="1">
            <a:spLocks/>
          </p:cNvSpPr>
          <p:nvPr/>
        </p:nvSpPr>
        <p:spPr>
          <a:xfrm>
            <a:off x="861332" y="1826691"/>
            <a:ext cx="10515600" cy="132556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Sylfaen"/>
              </a:rPr>
              <a:t>Group Activity: Fill out the following chart</a:t>
            </a:r>
          </a:p>
        </p:txBody>
      </p:sp>
      <p:pic>
        <p:nvPicPr>
          <p:cNvPr id="2" name="object 10">
            <a:extLst>
              <a:ext uri="{FF2B5EF4-FFF2-40B4-BE49-F238E27FC236}">
                <a16:creationId xmlns:a16="http://schemas.microsoft.com/office/drawing/2014/main" id="{DBBB94D2-56E0-8D89-8903-C8D8D5AD07B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72750" y="286545"/>
            <a:ext cx="1333499" cy="133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192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05BD50F-507E-BB79-982E-08BD1FDBB2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48" y="155894"/>
            <a:ext cx="11366041" cy="658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269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0" name="Rectangle 308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7200">
                <a:latin typeface="Sylfaen" panose="010A0502050306030303" pitchFamily="18" charset="0"/>
              </a:rPr>
              <a:t>Anger</a:t>
            </a:r>
            <a:endParaRPr lang="en-US" sz="7200" dirty="0">
              <a:latin typeface="Sylfaen" panose="010A0502050306030303" pitchFamily="18" charset="0"/>
            </a:endParaRPr>
          </a:p>
        </p:txBody>
      </p:sp>
      <p:sp>
        <p:nvSpPr>
          <p:cNvPr id="309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EF26D"/>
          </a:solidFill>
          <a:ln w="38100" cap="rnd">
            <a:solidFill>
              <a:srgbClr val="FEF26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does </a:t>
            </a:r>
            <a:r>
              <a:rPr lang="en-US" sz="3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anger</a:t>
            </a: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signal? (What does it mean when you feel anger?)</a:t>
            </a:r>
          </a:p>
          <a:p>
            <a:pPr marL="0" indent="0">
              <a:buNone/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anger’s </a:t>
            </a:r>
            <a:r>
              <a:rPr lang="en-US" sz="3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anger lead you to do?)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3074" name="Picture 2" descr="Anger | Inside Out Wikia | Fandom">
            <a:extLst>
              <a:ext uri="{FF2B5EF4-FFF2-40B4-BE49-F238E27FC236}">
                <a16:creationId xmlns:a16="http://schemas.microsoft.com/office/drawing/2014/main" id="{C00630E8-25D5-1392-376B-3E84F875B2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84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6699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0" name="Rectangle 308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7200" dirty="0">
                <a:latin typeface="Sylfaen" panose="010A0502050306030303" pitchFamily="18" charset="0"/>
              </a:rPr>
              <a:t>Anger</a:t>
            </a:r>
          </a:p>
        </p:txBody>
      </p:sp>
      <p:sp>
        <p:nvSpPr>
          <p:cNvPr id="309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EF26D"/>
          </a:solidFill>
          <a:ln w="38100" cap="rnd">
            <a:solidFill>
              <a:srgbClr val="FEF26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Anger signals, </a:t>
            </a:r>
            <a:r>
              <a:rPr lang="en-US" sz="36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“I don’t like it.”</a:t>
            </a:r>
          </a:p>
          <a:p>
            <a:pPr marL="0" indent="0">
              <a:buNone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anger’s </a:t>
            </a:r>
            <a:r>
              <a:rPr lang="en-US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action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(What does anger lead you to do?)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3074" name="Picture 2" descr="Anger | Inside Out Wikia | Fandom">
            <a:extLst>
              <a:ext uri="{FF2B5EF4-FFF2-40B4-BE49-F238E27FC236}">
                <a16:creationId xmlns:a16="http://schemas.microsoft.com/office/drawing/2014/main" id="{C00630E8-25D5-1392-376B-3E84F875B2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84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4343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0" name="Rectangle 308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67463-BCCA-498D-82E8-B2B20F8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7200" dirty="0">
                <a:latin typeface="Sylfaen" panose="010A0502050306030303" pitchFamily="18" charset="0"/>
              </a:rPr>
              <a:t>Anger</a:t>
            </a:r>
          </a:p>
        </p:txBody>
      </p:sp>
      <p:sp>
        <p:nvSpPr>
          <p:cNvPr id="309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EF26D"/>
          </a:solidFill>
          <a:ln w="38100" cap="rnd">
            <a:solidFill>
              <a:srgbClr val="FEF26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he Hand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170B6D-8FB4-42B9-8B0E-68FF86F43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Anger signals, </a:t>
            </a:r>
            <a:r>
              <a:rPr lang="en-US" sz="36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“I don’t like it.”</a:t>
            </a:r>
          </a:p>
          <a:p>
            <a:pPr marL="0" indent="0">
              <a:buNone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adaptive action associated with anger is </a:t>
            </a:r>
            <a:r>
              <a:rPr lang="en-US" sz="36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“push back or say no.”</a:t>
            </a:r>
          </a:p>
          <a:p>
            <a:pPr marL="0" indent="0">
              <a:buNone/>
            </a:pPr>
            <a:r>
              <a:rPr lang="en-US" sz="36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happens if you don’t feel and deal with anger?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3074" name="Picture 2" descr="Anger | Inside Out Wikia | Fandom">
            <a:extLst>
              <a:ext uri="{FF2B5EF4-FFF2-40B4-BE49-F238E27FC236}">
                <a16:creationId xmlns:a16="http://schemas.microsoft.com/office/drawing/2014/main" id="{C00630E8-25D5-1392-376B-3E84F875B2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84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0222466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15137</TotalTime>
  <Words>979</Words>
  <Application>Microsoft Office PowerPoint</Application>
  <PresentationFormat>Widescreen</PresentationFormat>
  <Paragraphs>131</Paragraphs>
  <Slides>31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Noto Kufi Arabic</vt:lpstr>
      <vt:lpstr>Arial</vt:lpstr>
      <vt:lpstr>Calibri</vt:lpstr>
      <vt:lpstr>Merriweather</vt:lpstr>
      <vt:lpstr>Modern Love</vt:lpstr>
      <vt:lpstr>Sylfaen</vt:lpstr>
      <vt:lpstr>Tahoma</vt:lpstr>
      <vt:lpstr>The Hand</vt:lpstr>
      <vt:lpstr>SketchyVTI</vt:lpstr>
      <vt:lpstr>Office Theme</vt:lpstr>
      <vt:lpstr>1_Office Theme</vt:lpstr>
      <vt:lpstr>PowerPoint Presentation</vt:lpstr>
      <vt:lpstr>PowerPoint Presentation</vt:lpstr>
      <vt:lpstr>PowerPoint Presentation</vt:lpstr>
      <vt:lpstr>Emotions are Signals</vt:lpstr>
      <vt:lpstr>PowerPoint Presentation</vt:lpstr>
      <vt:lpstr>PowerPoint Presentation</vt:lpstr>
      <vt:lpstr>Anger</vt:lpstr>
      <vt:lpstr>Anger</vt:lpstr>
      <vt:lpstr>Anger</vt:lpstr>
      <vt:lpstr>Sadness</vt:lpstr>
      <vt:lpstr>Sadness</vt:lpstr>
      <vt:lpstr>Sadness</vt:lpstr>
      <vt:lpstr>Fear</vt:lpstr>
      <vt:lpstr>Fear</vt:lpstr>
      <vt:lpstr>Fear</vt:lpstr>
      <vt:lpstr>Disgust</vt:lpstr>
      <vt:lpstr>Disgust</vt:lpstr>
      <vt:lpstr>Disgust</vt:lpstr>
      <vt:lpstr>Joy</vt:lpstr>
      <vt:lpstr>Joy</vt:lpstr>
      <vt:lpstr>Joy</vt:lpstr>
      <vt:lpstr>Excitement</vt:lpstr>
      <vt:lpstr>Excitement</vt:lpstr>
      <vt:lpstr>Excitement</vt:lpstr>
      <vt:lpstr>Pride</vt:lpstr>
      <vt:lpstr>Pride</vt:lpstr>
      <vt:lpstr>Pride</vt:lpstr>
      <vt:lpstr>Emotions Floor Check</vt:lpstr>
      <vt:lpstr>What is available for Bishop Students?</vt:lpstr>
      <vt:lpstr>Music Playlist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CATALYZE</dc:title>
  <dc:creator>Sally</dc:creator>
  <cp:lastModifiedBy>Aaron Eggman</cp:lastModifiedBy>
  <cp:revision>8</cp:revision>
  <dcterms:created xsi:type="dcterms:W3CDTF">2021-01-21T02:58:58Z</dcterms:created>
  <dcterms:modified xsi:type="dcterms:W3CDTF">2025-10-01T21:17:20Z</dcterms:modified>
</cp:coreProperties>
</file>

<file path=docProps/thumbnail.jpeg>
</file>